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6"/>
  </p:notesMasterIdLst>
  <p:handoutMasterIdLst>
    <p:handoutMasterId r:id="rId77"/>
  </p:handoutMasterIdLst>
  <p:sldIdLst>
    <p:sldId id="260" r:id="rId2"/>
    <p:sldId id="261" r:id="rId3"/>
    <p:sldId id="296" r:id="rId4"/>
    <p:sldId id="263" r:id="rId5"/>
    <p:sldId id="297" r:id="rId6"/>
    <p:sldId id="294" r:id="rId7"/>
    <p:sldId id="295" r:id="rId8"/>
    <p:sldId id="321" r:id="rId9"/>
    <p:sldId id="264" r:id="rId10"/>
    <p:sldId id="322" r:id="rId11"/>
    <p:sldId id="320" r:id="rId12"/>
    <p:sldId id="265" r:id="rId13"/>
    <p:sldId id="262" r:id="rId14"/>
    <p:sldId id="273" r:id="rId15"/>
    <p:sldId id="274" r:id="rId16"/>
    <p:sldId id="275" r:id="rId17"/>
    <p:sldId id="267" r:id="rId18"/>
    <p:sldId id="312" r:id="rId19"/>
    <p:sldId id="276" r:id="rId20"/>
    <p:sldId id="310" r:id="rId21"/>
    <p:sldId id="271" r:id="rId22"/>
    <p:sldId id="266" r:id="rId23"/>
    <p:sldId id="272" r:id="rId24"/>
    <p:sldId id="298" r:id="rId25"/>
    <p:sldId id="309" r:id="rId26"/>
    <p:sldId id="314" r:id="rId27"/>
    <p:sldId id="315" r:id="rId28"/>
    <p:sldId id="316" r:id="rId29"/>
    <p:sldId id="317" r:id="rId30"/>
    <p:sldId id="299" r:id="rId31"/>
    <p:sldId id="300" r:id="rId32"/>
    <p:sldId id="301" r:id="rId33"/>
    <p:sldId id="302" r:id="rId34"/>
    <p:sldId id="303" r:id="rId35"/>
    <p:sldId id="304" r:id="rId36"/>
    <p:sldId id="305" r:id="rId37"/>
    <p:sldId id="306" r:id="rId38"/>
    <p:sldId id="268" r:id="rId39"/>
    <p:sldId id="270" r:id="rId40"/>
    <p:sldId id="269" r:id="rId41"/>
    <p:sldId id="277" r:id="rId42"/>
    <p:sldId id="278" r:id="rId43"/>
    <p:sldId id="307" r:id="rId44"/>
    <p:sldId id="280" r:id="rId45"/>
    <p:sldId id="281" r:id="rId46"/>
    <p:sldId id="282" r:id="rId47"/>
    <p:sldId id="279" r:id="rId48"/>
    <p:sldId id="283" r:id="rId49"/>
    <p:sldId id="308" r:id="rId50"/>
    <p:sldId id="286" r:id="rId51"/>
    <p:sldId id="287" r:id="rId52"/>
    <p:sldId id="288" r:id="rId53"/>
    <p:sldId id="290" r:id="rId54"/>
    <p:sldId id="284" r:id="rId55"/>
    <p:sldId id="291" r:id="rId56"/>
    <p:sldId id="289" r:id="rId57"/>
    <p:sldId id="292" r:id="rId58"/>
    <p:sldId id="293" r:id="rId59"/>
    <p:sldId id="311" r:id="rId60"/>
    <p:sldId id="313" r:id="rId61"/>
    <p:sldId id="319" r:id="rId62"/>
    <p:sldId id="323" r:id="rId63"/>
    <p:sldId id="324" r:id="rId64"/>
    <p:sldId id="326" r:id="rId65"/>
    <p:sldId id="328" r:id="rId66"/>
    <p:sldId id="329" r:id="rId67"/>
    <p:sldId id="330" r:id="rId68"/>
    <p:sldId id="332" r:id="rId69"/>
    <p:sldId id="331" r:id="rId70"/>
    <p:sldId id="327" r:id="rId71"/>
    <p:sldId id="333" r:id="rId72"/>
    <p:sldId id="334" r:id="rId73"/>
    <p:sldId id="325" r:id="rId74"/>
    <p:sldId id="318" r:id="rId75"/>
  </p:sldIdLst>
  <p:sldSz cx="9144000" cy="5143500" type="screen16x9"/>
  <p:notesSz cx="6797675" cy="9928225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panose="020B0604030504040204" pitchFamily="34" charset="0"/>
        <a:ea typeface="MS PGothic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panose="020B0604030504040204" pitchFamily="34" charset="0"/>
        <a:ea typeface="MS PGothic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panose="020B0604030504040204" pitchFamily="34" charset="0"/>
        <a:ea typeface="MS PGothic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panose="020B0604030504040204" pitchFamily="34" charset="0"/>
        <a:ea typeface="MS PGothic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panose="020B060403050404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ahoma" panose="020B060403050404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ahoma" panose="020B060403050404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ahoma" panose="020B060403050404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ahoma" panose="020B060403050404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B8FB4"/>
    <a:srgbClr val="669FC6"/>
    <a:srgbClr val="C62247"/>
    <a:srgbClr val="20C89C"/>
    <a:srgbClr val="404040"/>
    <a:srgbClr val="33301F"/>
    <a:srgbClr val="8B8B8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944" autoAdjust="0"/>
    <p:restoredTop sz="94660"/>
  </p:normalViewPr>
  <p:slideViewPr>
    <p:cSldViewPr>
      <p:cViewPr varScale="1">
        <p:scale>
          <a:sx n="144" d="100"/>
          <a:sy n="144" d="100"/>
        </p:scale>
        <p:origin x="252" y="12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hyperlink" Target="https://www.geany.org/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822D230-0B69-4F0C-8AD3-CC3E4A7CC899}" type="doc">
      <dgm:prSet loTypeId="urn:microsoft.com/office/officeart/2008/layout/VerticalCurvedList" loCatId="list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da-DK"/>
        </a:p>
      </dgm:t>
    </dgm:pt>
    <dgm:pt modelId="{824823D8-DF62-4336-BA9C-B70249056600}">
      <dgm:prSet/>
      <dgm:spPr/>
      <dgm:t>
        <a:bodyPr/>
        <a:lstStyle/>
        <a:p>
          <a:pPr rtl="0"/>
          <a:r>
            <a:rPr lang="da-DK" smtClean="0"/>
            <a:t>Tænd for Raspberry Pi</a:t>
          </a:r>
          <a:endParaRPr lang="da-DK"/>
        </a:p>
      </dgm:t>
    </dgm:pt>
    <dgm:pt modelId="{769BB235-1222-489C-B046-BA7BC5E113A1}" type="parTrans" cxnId="{793DC93D-7081-4AF4-8FB2-19F42D5A963F}">
      <dgm:prSet/>
      <dgm:spPr/>
      <dgm:t>
        <a:bodyPr/>
        <a:lstStyle/>
        <a:p>
          <a:endParaRPr lang="da-DK"/>
        </a:p>
      </dgm:t>
    </dgm:pt>
    <dgm:pt modelId="{556423C9-E728-47FC-AEDF-2EF69B0CA63C}" type="sibTrans" cxnId="{793DC93D-7081-4AF4-8FB2-19F42D5A963F}">
      <dgm:prSet/>
      <dgm:spPr/>
      <dgm:t>
        <a:bodyPr/>
        <a:lstStyle/>
        <a:p>
          <a:endParaRPr lang="da-DK"/>
        </a:p>
      </dgm:t>
    </dgm:pt>
    <dgm:pt modelId="{E8A8AEF5-91A4-410E-B2ED-CC5E9363214E}">
      <dgm:prSet/>
      <dgm:spPr/>
      <dgm:t>
        <a:bodyPr/>
        <a:lstStyle/>
        <a:p>
          <a:pPr rtl="0"/>
          <a:r>
            <a:rPr lang="da-DK" dirty="0" smtClean="0"/>
            <a:t>Som </a:t>
          </a:r>
          <a:r>
            <a:rPr lang="da-DK" dirty="0" err="1" smtClean="0"/>
            <a:t>root</a:t>
          </a:r>
          <a:r>
            <a:rPr lang="da-DK" dirty="0" smtClean="0"/>
            <a:t> (</a:t>
          </a:r>
          <a:r>
            <a:rPr lang="da-DK" dirty="0" err="1" smtClean="0"/>
            <a:t>sodu</a:t>
          </a:r>
          <a:r>
            <a:rPr lang="da-DK" dirty="0" smtClean="0"/>
            <a:t>):</a:t>
          </a:r>
        </a:p>
      </dgm:t>
    </dgm:pt>
    <dgm:pt modelId="{AEFA018A-277B-4E26-AC70-376EB8B43A4C}" type="parTrans" cxnId="{524CF369-BC0F-48A4-A180-B579FF148D66}">
      <dgm:prSet/>
      <dgm:spPr/>
      <dgm:t>
        <a:bodyPr/>
        <a:lstStyle/>
        <a:p>
          <a:endParaRPr lang="da-DK"/>
        </a:p>
      </dgm:t>
    </dgm:pt>
    <dgm:pt modelId="{293C57E6-4768-4929-B202-5C31DCCB5A06}" type="sibTrans" cxnId="{524CF369-BC0F-48A4-A180-B579FF148D66}">
      <dgm:prSet/>
      <dgm:spPr/>
      <dgm:t>
        <a:bodyPr/>
        <a:lstStyle/>
        <a:p>
          <a:endParaRPr lang="da-DK"/>
        </a:p>
      </dgm:t>
    </dgm:pt>
    <dgm:pt modelId="{D6264B46-4480-4BD6-9409-DF9CE16FBE22}">
      <dgm:prSet/>
      <dgm:spPr/>
      <dgm:t>
        <a:bodyPr/>
        <a:lstStyle/>
        <a:p>
          <a:pPr rtl="0"/>
          <a:r>
            <a:rPr lang="da-DK" dirty="0" smtClean="0"/>
            <a:t>Installere </a:t>
          </a:r>
          <a:r>
            <a:rPr lang="da-DK" dirty="0" err="1" smtClean="0"/>
            <a:t>Midnigth</a:t>
          </a:r>
          <a:r>
            <a:rPr lang="da-DK" dirty="0" smtClean="0"/>
            <a:t> Commander via ”</a:t>
          </a:r>
          <a:r>
            <a:rPr lang="da-DK" dirty="0" err="1" smtClean="0"/>
            <a:t>apt</a:t>
          </a:r>
          <a:r>
            <a:rPr lang="da-DK" dirty="0" smtClean="0"/>
            <a:t> </a:t>
          </a:r>
          <a:r>
            <a:rPr lang="da-DK" dirty="0" err="1" smtClean="0"/>
            <a:t>install</a:t>
          </a:r>
          <a:r>
            <a:rPr lang="da-DK" dirty="0" smtClean="0"/>
            <a:t> mc”</a:t>
          </a:r>
          <a:endParaRPr lang="da-DK" dirty="0"/>
        </a:p>
      </dgm:t>
    </dgm:pt>
    <dgm:pt modelId="{749A4C64-7321-410D-990C-2E501A672B62}" type="parTrans" cxnId="{837F52C0-9630-4E68-B9AD-5E7CE8F9F85E}">
      <dgm:prSet/>
      <dgm:spPr/>
      <dgm:t>
        <a:bodyPr/>
        <a:lstStyle/>
        <a:p>
          <a:endParaRPr lang="da-DK"/>
        </a:p>
      </dgm:t>
    </dgm:pt>
    <dgm:pt modelId="{233B03E2-45E8-479B-9948-8F5580F35C34}" type="sibTrans" cxnId="{837F52C0-9630-4E68-B9AD-5E7CE8F9F85E}">
      <dgm:prSet/>
      <dgm:spPr/>
      <dgm:t>
        <a:bodyPr/>
        <a:lstStyle/>
        <a:p>
          <a:endParaRPr lang="da-DK"/>
        </a:p>
      </dgm:t>
    </dgm:pt>
    <dgm:pt modelId="{40702D4B-4D37-4D93-86DC-E38CA3DCF680}">
      <dgm:prSet/>
      <dgm:spPr/>
      <dgm:t>
        <a:bodyPr/>
        <a:lstStyle/>
        <a:p>
          <a:pPr rtl="0"/>
          <a:r>
            <a:rPr lang="da-DK" dirty="0" smtClean="0"/>
            <a:t>Installere python3.x via ”</a:t>
          </a:r>
          <a:r>
            <a:rPr lang="da-DK" dirty="0" err="1" smtClean="0"/>
            <a:t>apt</a:t>
          </a:r>
          <a:r>
            <a:rPr lang="da-DK" dirty="0" smtClean="0"/>
            <a:t> </a:t>
          </a:r>
          <a:r>
            <a:rPr lang="da-DK" dirty="0" err="1" smtClean="0"/>
            <a:t>install</a:t>
          </a:r>
          <a:r>
            <a:rPr lang="da-DK" dirty="0" smtClean="0"/>
            <a:t> python3.x”, check ”</a:t>
          </a:r>
          <a:r>
            <a:rPr lang="da-DK" dirty="0" err="1" smtClean="0"/>
            <a:t>pythonX</a:t>
          </a:r>
          <a:r>
            <a:rPr lang="da-DK" dirty="0" smtClean="0"/>
            <a:t> –version”</a:t>
          </a:r>
          <a:endParaRPr lang="da-DK" dirty="0"/>
        </a:p>
      </dgm:t>
    </dgm:pt>
    <dgm:pt modelId="{7F4AEDAD-CE06-49D1-8FF9-AF1B7D9FEEC9}" type="parTrans" cxnId="{A5880D27-E978-4215-8E11-A8C15CE53901}">
      <dgm:prSet/>
      <dgm:spPr/>
      <dgm:t>
        <a:bodyPr/>
        <a:lstStyle/>
        <a:p>
          <a:endParaRPr lang="da-DK"/>
        </a:p>
      </dgm:t>
    </dgm:pt>
    <dgm:pt modelId="{6A2D3BD7-65AA-46F2-A67F-E9E15F381977}" type="sibTrans" cxnId="{A5880D27-E978-4215-8E11-A8C15CE53901}">
      <dgm:prSet/>
      <dgm:spPr/>
      <dgm:t>
        <a:bodyPr/>
        <a:lstStyle/>
        <a:p>
          <a:endParaRPr lang="da-DK"/>
        </a:p>
      </dgm:t>
    </dgm:pt>
    <dgm:pt modelId="{7807AFBB-BD80-4BF1-A6AC-374A3F90EF18}">
      <dgm:prSet/>
      <dgm:spPr/>
      <dgm:t>
        <a:bodyPr/>
        <a:lstStyle/>
        <a:p>
          <a:r>
            <a:rPr lang="da-DK" dirty="0" smtClean="0"/>
            <a:t>I en terminal, </a:t>
          </a:r>
          <a:r>
            <a:rPr lang="da-DK" dirty="0" err="1" smtClean="0"/>
            <a:t>apt</a:t>
          </a:r>
          <a:r>
            <a:rPr lang="da-DK" dirty="0" smtClean="0"/>
            <a:t> </a:t>
          </a:r>
          <a:r>
            <a:rPr lang="da-DK" dirty="0" err="1" smtClean="0"/>
            <a:t>update</a:t>
          </a:r>
          <a:r>
            <a:rPr lang="da-DK" dirty="0" smtClean="0"/>
            <a:t>; </a:t>
          </a:r>
          <a:r>
            <a:rPr lang="da-DK" dirty="0" err="1" smtClean="0"/>
            <a:t>apt</a:t>
          </a:r>
          <a:r>
            <a:rPr lang="da-DK" dirty="0" smtClean="0"/>
            <a:t> </a:t>
          </a:r>
          <a:r>
            <a:rPr lang="da-DK" dirty="0" err="1" smtClean="0"/>
            <a:t>upgrade</a:t>
          </a:r>
          <a:endParaRPr lang="da-DK" dirty="0"/>
        </a:p>
      </dgm:t>
    </dgm:pt>
    <dgm:pt modelId="{0DB49B6C-D624-42ED-AEF8-B02C83587BE0}" type="parTrans" cxnId="{54B261E3-5281-4D7D-9296-4C187FC7A788}">
      <dgm:prSet/>
      <dgm:spPr/>
      <dgm:t>
        <a:bodyPr/>
        <a:lstStyle/>
        <a:p>
          <a:endParaRPr lang="da-DK"/>
        </a:p>
      </dgm:t>
    </dgm:pt>
    <dgm:pt modelId="{5B33EB79-4A11-4849-9AFC-A56A5F4AC70A}" type="sibTrans" cxnId="{54B261E3-5281-4D7D-9296-4C187FC7A788}">
      <dgm:prSet/>
      <dgm:spPr/>
      <dgm:t>
        <a:bodyPr/>
        <a:lstStyle/>
        <a:p>
          <a:endParaRPr lang="da-DK"/>
        </a:p>
      </dgm:t>
    </dgm:pt>
    <dgm:pt modelId="{9ACC67FD-7989-4A76-BA62-55E477DCA1F2}">
      <dgm:prSet/>
      <dgm:spPr/>
      <dgm:t>
        <a:bodyPr/>
        <a:lstStyle/>
        <a:p>
          <a:r>
            <a:rPr lang="da-DK" dirty="0" smtClean="0"/>
            <a:t>Forbind til netværk…….</a:t>
          </a:r>
          <a:endParaRPr lang="da-DK" dirty="0"/>
        </a:p>
      </dgm:t>
    </dgm:pt>
    <dgm:pt modelId="{187CDA26-1BD1-4776-9D40-F47E4B09A039}" type="parTrans" cxnId="{B8CC5230-2820-44BF-BA9B-B136D0336CA9}">
      <dgm:prSet/>
      <dgm:spPr/>
      <dgm:t>
        <a:bodyPr/>
        <a:lstStyle/>
        <a:p>
          <a:endParaRPr lang="da-DK"/>
        </a:p>
      </dgm:t>
    </dgm:pt>
    <dgm:pt modelId="{31C30748-E1DE-4623-901E-138E7DAC67E5}" type="sibTrans" cxnId="{B8CC5230-2820-44BF-BA9B-B136D0336CA9}">
      <dgm:prSet/>
      <dgm:spPr/>
      <dgm:t>
        <a:bodyPr/>
        <a:lstStyle/>
        <a:p>
          <a:endParaRPr lang="da-DK"/>
        </a:p>
      </dgm:t>
    </dgm:pt>
    <dgm:pt modelId="{7E3E4AE0-AF1A-411D-84D5-04FCCC3BFA9B}">
      <dgm:prSet/>
      <dgm:spPr/>
      <dgm:t>
        <a:bodyPr/>
        <a:lstStyle/>
        <a:p>
          <a:pPr rtl="0"/>
          <a:r>
            <a:rPr lang="da-DK" dirty="0" smtClean="0"/>
            <a:t>Check via Python2 (IDLE) og Python3 (IDLE)</a:t>
          </a:r>
          <a:endParaRPr lang="da-DK" dirty="0"/>
        </a:p>
      </dgm:t>
    </dgm:pt>
    <dgm:pt modelId="{C2AA5967-6C06-4AFB-B10E-50B7F75ECA20}" type="parTrans" cxnId="{C43565A6-FF72-4B4E-AF4E-6323785F1CAD}">
      <dgm:prSet/>
      <dgm:spPr/>
    </dgm:pt>
    <dgm:pt modelId="{47C633CA-B17B-4987-BB7E-C495F1A3FCC4}" type="sibTrans" cxnId="{C43565A6-FF72-4B4E-AF4E-6323785F1CAD}">
      <dgm:prSet/>
      <dgm:spPr/>
    </dgm:pt>
    <dgm:pt modelId="{1151E670-5791-46BC-9321-14C8DDF00A2A}" type="pres">
      <dgm:prSet presAssocID="{5822D230-0B69-4F0C-8AD3-CC3E4A7CC899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da-DK"/>
        </a:p>
      </dgm:t>
    </dgm:pt>
    <dgm:pt modelId="{38E187CB-8CD2-40CD-A75F-2A1CEA33976E}" type="pres">
      <dgm:prSet presAssocID="{5822D230-0B69-4F0C-8AD3-CC3E4A7CC899}" presName="Name1" presStyleCnt="0"/>
      <dgm:spPr/>
    </dgm:pt>
    <dgm:pt modelId="{DC11661A-49FE-4A4B-B87A-6A6C296A5C33}" type="pres">
      <dgm:prSet presAssocID="{5822D230-0B69-4F0C-8AD3-CC3E4A7CC899}" presName="cycle" presStyleCnt="0"/>
      <dgm:spPr/>
    </dgm:pt>
    <dgm:pt modelId="{C6E89DAB-1FB1-48AF-BBB3-0348C35B2768}" type="pres">
      <dgm:prSet presAssocID="{5822D230-0B69-4F0C-8AD3-CC3E4A7CC899}" presName="srcNode" presStyleLbl="node1" presStyleIdx="0" presStyleCnt="7"/>
      <dgm:spPr/>
    </dgm:pt>
    <dgm:pt modelId="{06C3A7E1-1595-43C7-BBBA-DE781146AB7E}" type="pres">
      <dgm:prSet presAssocID="{5822D230-0B69-4F0C-8AD3-CC3E4A7CC899}" presName="conn" presStyleLbl="parChTrans1D2" presStyleIdx="0" presStyleCnt="1"/>
      <dgm:spPr/>
      <dgm:t>
        <a:bodyPr/>
        <a:lstStyle/>
        <a:p>
          <a:endParaRPr lang="da-DK"/>
        </a:p>
      </dgm:t>
    </dgm:pt>
    <dgm:pt modelId="{AF72A709-8169-4E12-8B1B-A957468C5206}" type="pres">
      <dgm:prSet presAssocID="{5822D230-0B69-4F0C-8AD3-CC3E4A7CC899}" presName="extraNode" presStyleLbl="node1" presStyleIdx="0" presStyleCnt="7"/>
      <dgm:spPr/>
    </dgm:pt>
    <dgm:pt modelId="{5CC0C451-99A0-4511-97CD-76D25ADF803B}" type="pres">
      <dgm:prSet presAssocID="{5822D230-0B69-4F0C-8AD3-CC3E4A7CC899}" presName="dstNode" presStyleLbl="node1" presStyleIdx="0" presStyleCnt="7"/>
      <dgm:spPr/>
    </dgm:pt>
    <dgm:pt modelId="{8AD83C08-EA57-4AC0-94AC-258FC560AD5D}" type="pres">
      <dgm:prSet presAssocID="{824823D8-DF62-4336-BA9C-B70249056600}" presName="text_1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da-DK"/>
        </a:p>
      </dgm:t>
    </dgm:pt>
    <dgm:pt modelId="{BC1DEEBB-C4CD-48CF-8CAE-4B047BF3D154}" type="pres">
      <dgm:prSet presAssocID="{824823D8-DF62-4336-BA9C-B70249056600}" presName="accent_1" presStyleCnt="0"/>
      <dgm:spPr/>
    </dgm:pt>
    <dgm:pt modelId="{4DB91179-9614-486C-A57E-A597F6C76D6C}" type="pres">
      <dgm:prSet presAssocID="{824823D8-DF62-4336-BA9C-B70249056600}" presName="accentRepeatNode" presStyleLbl="solidFgAcc1" presStyleIdx="0" presStyleCnt="7"/>
      <dgm:spPr/>
    </dgm:pt>
    <dgm:pt modelId="{E59540F6-31F0-471A-A849-8F20FFEEE8C7}" type="pres">
      <dgm:prSet presAssocID="{E8A8AEF5-91A4-410E-B2ED-CC5E9363214E}" presName="text_2" presStyleLbl="node1" presStyleIdx="1" presStyleCnt="7" custLinFactNeighborX="756" custLinFactNeighborY="-159">
        <dgm:presLayoutVars>
          <dgm:bulletEnabled val="1"/>
        </dgm:presLayoutVars>
      </dgm:prSet>
      <dgm:spPr/>
      <dgm:t>
        <a:bodyPr/>
        <a:lstStyle/>
        <a:p>
          <a:endParaRPr lang="da-DK"/>
        </a:p>
      </dgm:t>
    </dgm:pt>
    <dgm:pt modelId="{274DFC85-887A-498C-B044-5BBEB33760D4}" type="pres">
      <dgm:prSet presAssocID="{E8A8AEF5-91A4-410E-B2ED-CC5E9363214E}" presName="accent_2" presStyleCnt="0"/>
      <dgm:spPr/>
    </dgm:pt>
    <dgm:pt modelId="{574DDDD9-F769-4689-88B9-CD003397FBFE}" type="pres">
      <dgm:prSet presAssocID="{E8A8AEF5-91A4-410E-B2ED-CC5E9363214E}" presName="accentRepeatNode" presStyleLbl="solidFgAcc1" presStyleIdx="1" presStyleCnt="7"/>
      <dgm:spPr/>
    </dgm:pt>
    <dgm:pt modelId="{134D9D87-B2E8-4E83-BFFC-5AFC3661F667}" type="pres">
      <dgm:prSet presAssocID="{9ACC67FD-7989-4A76-BA62-55E477DCA1F2}" presName="text_3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da-DK"/>
        </a:p>
      </dgm:t>
    </dgm:pt>
    <dgm:pt modelId="{70F5830E-14B3-4457-865B-B2D9FC9B3D8A}" type="pres">
      <dgm:prSet presAssocID="{9ACC67FD-7989-4A76-BA62-55E477DCA1F2}" presName="accent_3" presStyleCnt="0"/>
      <dgm:spPr/>
    </dgm:pt>
    <dgm:pt modelId="{3E5B3869-C98D-4AFD-8724-BBD96DF40A8D}" type="pres">
      <dgm:prSet presAssocID="{9ACC67FD-7989-4A76-BA62-55E477DCA1F2}" presName="accentRepeatNode" presStyleLbl="solidFgAcc1" presStyleIdx="2" presStyleCnt="7"/>
      <dgm:spPr/>
    </dgm:pt>
    <dgm:pt modelId="{C3AACA9A-70F1-4891-ABA6-A5C10736B9F2}" type="pres">
      <dgm:prSet presAssocID="{7807AFBB-BD80-4BF1-A6AC-374A3F90EF18}" presName="text_4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da-DK"/>
        </a:p>
      </dgm:t>
    </dgm:pt>
    <dgm:pt modelId="{541735BD-A652-495E-81D4-A7401E1DA14D}" type="pres">
      <dgm:prSet presAssocID="{7807AFBB-BD80-4BF1-A6AC-374A3F90EF18}" presName="accent_4" presStyleCnt="0"/>
      <dgm:spPr/>
    </dgm:pt>
    <dgm:pt modelId="{15C5E3B0-6190-42AA-B34D-C9B22DE91142}" type="pres">
      <dgm:prSet presAssocID="{7807AFBB-BD80-4BF1-A6AC-374A3F90EF18}" presName="accentRepeatNode" presStyleLbl="solidFgAcc1" presStyleIdx="3" presStyleCnt="7"/>
      <dgm:spPr/>
    </dgm:pt>
    <dgm:pt modelId="{7EDD4D6B-5AAC-43AE-8774-B43581CFDEFC}" type="pres">
      <dgm:prSet presAssocID="{D6264B46-4480-4BD6-9409-DF9CE16FBE22}" presName="text_5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da-DK"/>
        </a:p>
      </dgm:t>
    </dgm:pt>
    <dgm:pt modelId="{166B31E3-614D-4C7F-9B22-8DC40CC01730}" type="pres">
      <dgm:prSet presAssocID="{D6264B46-4480-4BD6-9409-DF9CE16FBE22}" presName="accent_5" presStyleCnt="0"/>
      <dgm:spPr/>
    </dgm:pt>
    <dgm:pt modelId="{4810C3AB-3CCC-40CB-8784-BB348B2222B3}" type="pres">
      <dgm:prSet presAssocID="{D6264B46-4480-4BD6-9409-DF9CE16FBE22}" presName="accentRepeatNode" presStyleLbl="solidFgAcc1" presStyleIdx="4" presStyleCnt="7"/>
      <dgm:spPr/>
    </dgm:pt>
    <dgm:pt modelId="{26391B7C-5754-49CB-BABE-03F60DD12121}" type="pres">
      <dgm:prSet presAssocID="{40702D4B-4D37-4D93-86DC-E38CA3DCF680}" presName="text_6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da-DK"/>
        </a:p>
      </dgm:t>
    </dgm:pt>
    <dgm:pt modelId="{3665BAF8-4C12-44B1-8A60-0C24DD8EC8E0}" type="pres">
      <dgm:prSet presAssocID="{40702D4B-4D37-4D93-86DC-E38CA3DCF680}" presName="accent_6" presStyleCnt="0"/>
      <dgm:spPr/>
    </dgm:pt>
    <dgm:pt modelId="{081AFE21-141A-499B-A054-61C6E69B9C04}" type="pres">
      <dgm:prSet presAssocID="{40702D4B-4D37-4D93-86DC-E38CA3DCF680}" presName="accentRepeatNode" presStyleLbl="solidFgAcc1" presStyleIdx="5" presStyleCnt="7"/>
      <dgm:spPr/>
    </dgm:pt>
    <dgm:pt modelId="{8B61A53E-9CEB-4FA5-82CC-8E2F1E597E36}" type="pres">
      <dgm:prSet presAssocID="{7E3E4AE0-AF1A-411D-84D5-04FCCC3BFA9B}" presName="text_7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da-DK"/>
        </a:p>
      </dgm:t>
    </dgm:pt>
    <dgm:pt modelId="{F11FBC53-37A3-4396-917D-1D6342C3892C}" type="pres">
      <dgm:prSet presAssocID="{7E3E4AE0-AF1A-411D-84D5-04FCCC3BFA9B}" presName="accent_7" presStyleCnt="0"/>
      <dgm:spPr/>
    </dgm:pt>
    <dgm:pt modelId="{674DDCAF-27EF-408F-8460-409E88153C42}" type="pres">
      <dgm:prSet presAssocID="{7E3E4AE0-AF1A-411D-84D5-04FCCC3BFA9B}" presName="accentRepeatNode" presStyleLbl="solidFgAcc1" presStyleIdx="6" presStyleCnt="7"/>
      <dgm:spPr/>
    </dgm:pt>
  </dgm:ptLst>
  <dgm:cxnLst>
    <dgm:cxn modelId="{793DC93D-7081-4AF4-8FB2-19F42D5A963F}" srcId="{5822D230-0B69-4F0C-8AD3-CC3E4A7CC899}" destId="{824823D8-DF62-4336-BA9C-B70249056600}" srcOrd="0" destOrd="0" parTransId="{769BB235-1222-489C-B046-BA7BC5E113A1}" sibTransId="{556423C9-E728-47FC-AEDF-2EF69B0CA63C}"/>
    <dgm:cxn modelId="{54B261E3-5281-4D7D-9296-4C187FC7A788}" srcId="{5822D230-0B69-4F0C-8AD3-CC3E4A7CC899}" destId="{7807AFBB-BD80-4BF1-A6AC-374A3F90EF18}" srcOrd="3" destOrd="0" parTransId="{0DB49B6C-D624-42ED-AEF8-B02C83587BE0}" sibTransId="{5B33EB79-4A11-4849-9AFC-A56A5F4AC70A}"/>
    <dgm:cxn modelId="{42E01C3E-D92C-4C9F-B6DB-AC23A60B7D03}" type="presOf" srcId="{E8A8AEF5-91A4-410E-B2ED-CC5E9363214E}" destId="{E59540F6-31F0-471A-A849-8F20FFEEE8C7}" srcOrd="0" destOrd="0" presId="urn:microsoft.com/office/officeart/2008/layout/VerticalCurvedList"/>
    <dgm:cxn modelId="{5C510D7F-83FC-4FBF-AC9F-A4400CC1250F}" type="presOf" srcId="{7807AFBB-BD80-4BF1-A6AC-374A3F90EF18}" destId="{C3AACA9A-70F1-4891-ABA6-A5C10736B9F2}" srcOrd="0" destOrd="0" presId="urn:microsoft.com/office/officeart/2008/layout/VerticalCurvedList"/>
    <dgm:cxn modelId="{B8CC5230-2820-44BF-BA9B-B136D0336CA9}" srcId="{5822D230-0B69-4F0C-8AD3-CC3E4A7CC899}" destId="{9ACC67FD-7989-4A76-BA62-55E477DCA1F2}" srcOrd="2" destOrd="0" parTransId="{187CDA26-1BD1-4776-9D40-F47E4B09A039}" sibTransId="{31C30748-E1DE-4623-901E-138E7DAC67E5}"/>
    <dgm:cxn modelId="{B5558D27-C8D4-468F-9CE2-82643C52CB14}" type="presOf" srcId="{40702D4B-4D37-4D93-86DC-E38CA3DCF680}" destId="{26391B7C-5754-49CB-BABE-03F60DD12121}" srcOrd="0" destOrd="0" presId="urn:microsoft.com/office/officeart/2008/layout/VerticalCurvedList"/>
    <dgm:cxn modelId="{DC823F08-CE2E-49E5-8D0C-22BC72A7C1D1}" type="presOf" srcId="{556423C9-E728-47FC-AEDF-2EF69B0CA63C}" destId="{06C3A7E1-1595-43C7-BBBA-DE781146AB7E}" srcOrd="0" destOrd="0" presId="urn:microsoft.com/office/officeart/2008/layout/VerticalCurvedList"/>
    <dgm:cxn modelId="{CDA3C53B-A874-4A6E-AA66-CBDAE982A3DF}" type="presOf" srcId="{D6264B46-4480-4BD6-9409-DF9CE16FBE22}" destId="{7EDD4D6B-5AAC-43AE-8774-B43581CFDEFC}" srcOrd="0" destOrd="0" presId="urn:microsoft.com/office/officeart/2008/layout/VerticalCurvedList"/>
    <dgm:cxn modelId="{D43B8F10-24D7-42A2-9489-F10A8CFB1BA8}" type="presOf" srcId="{824823D8-DF62-4336-BA9C-B70249056600}" destId="{8AD83C08-EA57-4AC0-94AC-258FC560AD5D}" srcOrd="0" destOrd="0" presId="urn:microsoft.com/office/officeart/2008/layout/VerticalCurvedList"/>
    <dgm:cxn modelId="{10AB0F19-43E1-4447-8556-04BD0DECBC86}" type="presOf" srcId="{9ACC67FD-7989-4A76-BA62-55E477DCA1F2}" destId="{134D9D87-B2E8-4E83-BFFC-5AFC3661F667}" srcOrd="0" destOrd="0" presId="urn:microsoft.com/office/officeart/2008/layout/VerticalCurvedList"/>
    <dgm:cxn modelId="{837F52C0-9630-4E68-B9AD-5E7CE8F9F85E}" srcId="{5822D230-0B69-4F0C-8AD3-CC3E4A7CC899}" destId="{D6264B46-4480-4BD6-9409-DF9CE16FBE22}" srcOrd="4" destOrd="0" parTransId="{749A4C64-7321-410D-990C-2E501A672B62}" sibTransId="{233B03E2-45E8-479B-9948-8F5580F35C34}"/>
    <dgm:cxn modelId="{80ED6C38-AE78-4DA4-B719-CDF0FCA42468}" type="presOf" srcId="{5822D230-0B69-4F0C-8AD3-CC3E4A7CC899}" destId="{1151E670-5791-46BC-9321-14C8DDF00A2A}" srcOrd="0" destOrd="0" presId="urn:microsoft.com/office/officeart/2008/layout/VerticalCurvedList"/>
    <dgm:cxn modelId="{524CF369-BC0F-48A4-A180-B579FF148D66}" srcId="{5822D230-0B69-4F0C-8AD3-CC3E4A7CC899}" destId="{E8A8AEF5-91A4-410E-B2ED-CC5E9363214E}" srcOrd="1" destOrd="0" parTransId="{AEFA018A-277B-4E26-AC70-376EB8B43A4C}" sibTransId="{293C57E6-4768-4929-B202-5C31DCCB5A06}"/>
    <dgm:cxn modelId="{C43565A6-FF72-4B4E-AF4E-6323785F1CAD}" srcId="{5822D230-0B69-4F0C-8AD3-CC3E4A7CC899}" destId="{7E3E4AE0-AF1A-411D-84D5-04FCCC3BFA9B}" srcOrd="6" destOrd="0" parTransId="{C2AA5967-6C06-4AFB-B10E-50B7F75ECA20}" sibTransId="{47C633CA-B17B-4987-BB7E-C495F1A3FCC4}"/>
    <dgm:cxn modelId="{A5880D27-E978-4215-8E11-A8C15CE53901}" srcId="{5822D230-0B69-4F0C-8AD3-CC3E4A7CC899}" destId="{40702D4B-4D37-4D93-86DC-E38CA3DCF680}" srcOrd="5" destOrd="0" parTransId="{7F4AEDAD-CE06-49D1-8FF9-AF1B7D9FEEC9}" sibTransId="{6A2D3BD7-65AA-46F2-A67F-E9E15F381977}"/>
    <dgm:cxn modelId="{CAE79470-99A6-4A90-8DF8-9D25FF0E4E83}" type="presOf" srcId="{7E3E4AE0-AF1A-411D-84D5-04FCCC3BFA9B}" destId="{8B61A53E-9CEB-4FA5-82CC-8E2F1E597E36}" srcOrd="0" destOrd="0" presId="urn:microsoft.com/office/officeart/2008/layout/VerticalCurvedList"/>
    <dgm:cxn modelId="{12A89188-72FD-46CD-8FF0-B800040C7153}" type="presParOf" srcId="{1151E670-5791-46BC-9321-14C8DDF00A2A}" destId="{38E187CB-8CD2-40CD-A75F-2A1CEA33976E}" srcOrd="0" destOrd="0" presId="urn:microsoft.com/office/officeart/2008/layout/VerticalCurvedList"/>
    <dgm:cxn modelId="{A09B7A2A-C0E3-46D5-937D-2E5BC3826DBD}" type="presParOf" srcId="{38E187CB-8CD2-40CD-A75F-2A1CEA33976E}" destId="{DC11661A-49FE-4A4B-B87A-6A6C296A5C33}" srcOrd="0" destOrd="0" presId="urn:microsoft.com/office/officeart/2008/layout/VerticalCurvedList"/>
    <dgm:cxn modelId="{5104F88B-1B7D-42FE-9C77-B3B8599501E3}" type="presParOf" srcId="{DC11661A-49FE-4A4B-B87A-6A6C296A5C33}" destId="{C6E89DAB-1FB1-48AF-BBB3-0348C35B2768}" srcOrd="0" destOrd="0" presId="urn:microsoft.com/office/officeart/2008/layout/VerticalCurvedList"/>
    <dgm:cxn modelId="{46A37F8B-9E4F-409F-9CFF-56C0637FACE3}" type="presParOf" srcId="{DC11661A-49FE-4A4B-B87A-6A6C296A5C33}" destId="{06C3A7E1-1595-43C7-BBBA-DE781146AB7E}" srcOrd="1" destOrd="0" presId="urn:microsoft.com/office/officeart/2008/layout/VerticalCurvedList"/>
    <dgm:cxn modelId="{E6F3E961-BFF1-41DB-9AE5-2854C3B8E3A4}" type="presParOf" srcId="{DC11661A-49FE-4A4B-B87A-6A6C296A5C33}" destId="{AF72A709-8169-4E12-8B1B-A957468C5206}" srcOrd="2" destOrd="0" presId="urn:microsoft.com/office/officeart/2008/layout/VerticalCurvedList"/>
    <dgm:cxn modelId="{72D2C599-5521-4C95-A3A5-76C85A3398E9}" type="presParOf" srcId="{DC11661A-49FE-4A4B-B87A-6A6C296A5C33}" destId="{5CC0C451-99A0-4511-97CD-76D25ADF803B}" srcOrd="3" destOrd="0" presId="urn:microsoft.com/office/officeart/2008/layout/VerticalCurvedList"/>
    <dgm:cxn modelId="{CAC93C11-45B0-4C10-BCE9-B50EB8FA4607}" type="presParOf" srcId="{38E187CB-8CD2-40CD-A75F-2A1CEA33976E}" destId="{8AD83C08-EA57-4AC0-94AC-258FC560AD5D}" srcOrd="1" destOrd="0" presId="urn:microsoft.com/office/officeart/2008/layout/VerticalCurvedList"/>
    <dgm:cxn modelId="{5F1002B2-4EA8-4C2D-9F17-F704F97B6971}" type="presParOf" srcId="{38E187CB-8CD2-40CD-A75F-2A1CEA33976E}" destId="{BC1DEEBB-C4CD-48CF-8CAE-4B047BF3D154}" srcOrd="2" destOrd="0" presId="urn:microsoft.com/office/officeart/2008/layout/VerticalCurvedList"/>
    <dgm:cxn modelId="{0A459DE1-57EA-45B7-BFA8-007D553FAB0B}" type="presParOf" srcId="{BC1DEEBB-C4CD-48CF-8CAE-4B047BF3D154}" destId="{4DB91179-9614-486C-A57E-A597F6C76D6C}" srcOrd="0" destOrd="0" presId="urn:microsoft.com/office/officeart/2008/layout/VerticalCurvedList"/>
    <dgm:cxn modelId="{E48EA1F3-DBAE-4415-B357-63F49F61AEAB}" type="presParOf" srcId="{38E187CB-8CD2-40CD-A75F-2A1CEA33976E}" destId="{E59540F6-31F0-471A-A849-8F20FFEEE8C7}" srcOrd="3" destOrd="0" presId="urn:microsoft.com/office/officeart/2008/layout/VerticalCurvedList"/>
    <dgm:cxn modelId="{AAAD72A9-748F-4906-AFBA-667EE39DE08C}" type="presParOf" srcId="{38E187CB-8CD2-40CD-A75F-2A1CEA33976E}" destId="{274DFC85-887A-498C-B044-5BBEB33760D4}" srcOrd="4" destOrd="0" presId="urn:microsoft.com/office/officeart/2008/layout/VerticalCurvedList"/>
    <dgm:cxn modelId="{3DC2CDA1-7EBF-4C42-A158-C5150CC3A828}" type="presParOf" srcId="{274DFC85-887A-498C-B044-5BBEB33760D4}" destId="{574DDDD9-F769-4689-88B9-CD003397FBFE}" srcOrd="0" destOrd="0" presId="urn:microsoft.com/office/officeart/2008/layout/VerticalCurvedList"/>
    <dgm:cxn modelId="{E01DCF75-5850-4E44-9EDB-61DB3B0160C8}" type="presParOf" srcId="{38E187CB-8CD2-40CD-A75F-2A1CEA33976E}" destId="{134D9D87-B2E8-4E83-BFFC-5AFC3661F667}" srcOrd="5" destOrd="0" presId="urn:microsoft.com/office/officeart/2008/layout/VerticalCurvedList"/>
    <dgm:cxn modelId="{0C5C439A-FE79-4706-95CE-F9C4B59EF959}" type="presParOf" srcId="{38E187CB-8CD2-40CD-A75F-2A1CEA33976E}" destId="{70F5830E-14B3-4457-865B-B2D9FC9B3D8A}" srcOrd="6" destOrd="0" presId="urn:microsoft.com/office/officeart/2008/layout/VerticalCurvedList"/>
    <dgm:cxn modelId="{BC6A79B6-1943-4F2F-9A38-44FBAC831979}" type="presParOf" srcId="{70F5830E-14B3-4457-865B-B2D9FC9B3D8A}" destId="{3E5B3869-C98D-4AFD-8724-BBD96DF40A8D}" srcOrd="0" destOrd="0" presId="urn:microsoft.com/office/officeart/2008/layout/VerticalCurvedList"/>
    <dgm:cxn modelId="{3E5AFDD9-B64B-4EE3-8800-EB2639C9E19F}" type="presParOf" srcId="{38E187CB-8CD2-40CD-A75F-2A1CEA33976E}" destId="{C3AACA9A-70F1-4891-ABA6-A5C10736B9F2}" srcOrd="7" destOrd="0" presId="urn:microsoft.com/office/officeart/2008/layout/VerticalCurvedList"/>
    <dgm:cxn modelId="{3ADFA3DE-4BDE-4D06-9C38-DECBB1009F59}" type="presParOf" srcId="{38E187CB-8CD2-40CD-A75F-2A1CEA33976E}" destId="{541735BD-A652-495E-81D4-A7401E1DA14D}" srcOrd="8" destOrd="0" presId="urn:microsoft.com/office/officeart/2008/layout/VerticalCurvedList"/>
    <dgm:cxn modelId="{779112F5-BDAE-4611-A0C4-C10B19837AE6}" type="presParOf" srcId="{541735BD-A652-495E-81D4-A7401E1DA14D}" destId="{15C5E3B0-6190-42AA-B34D-C9B22DE91142}" srcOrd="0" destOrd="0" presId="urn:microsoft.com/office/officeart/2008/layout/VerticalCurvedList"/>
    <dgm:cxn modelId="{E22952CD-C12A-40B9-9E03-5E1794F2C408}" type="presParOf" srcId="{38E187CB-8CD2-40CD-A75F-2A1CEA33976E}" destId="{7EDD4D6B-5AAC-43AE-8774-B43581CFDEFC}" srcOrd="9" destOrd="0" presId="urn:microsoft.com/office/officeart/2008/layout/VerticalCurvedList"/>
    <dgm:cxn modelId="{C4B27163-B8C0-4B33-96D1-1288B15CF6BA}" type="presParOf" srcId="{38E187CB-8CD2-40CD-A75F-2A1CEA33976E}" destId="{166B31E3-614D-4C7F-9B22-8DC40CC01730}" srcOrd="10" destOrd="0" presId="urn:microsoft.com/office/officeart/2008/layout/VerticalCurvedList"/>
    <dgm:cxn modelId="{A1C564F9-0613-4152-891A-F777C27A3408}" type="presParOf" srcId="{166B31E3-614D-4C7F-9B22-8DC40CC01730}" destId="{4810C3AB-3CCC-40CB-8784-BB348B2222B3}" srcOrd="0" destOrd="0" presId="urn:microsoft.com/office/officeart/2008/layout/VerticalCurvedList"/>
    <dgm:cxn modelId="{BDAEC825-E947-47A9-B858-98E13E0B1E94}" type="presParOf" srcId="{38E187CB-8CD2-40CD-A75F-2A1CEA33976E}" destId="{26391B7C-5754-49CB-BABE-03F60DD12121}" srcOrd="11" destOrd="0" presId="urn:microsoft.com/office/officeart/2008/layout/VerticalCurvedList"/>
    <dgm:cxn modelId="{01F65134-9A16-4F0B-980E-D23AD4B33149}" type="presParOf" srcId="{38E187CB-8CD2-40CD-A75F-2A1CEA33976E}" destId="{3665BAF8-4C12-44B1-8A60-0C24DD8EC8E0}" srcOrd="12" destOrd="0" presId="urn:microsoft.com/office/officeart/2008/layout/VerticalCurvedList"/>
    <dgm:cxn modelId="{2690C879-C6A0-4212-A005-F425AA0305FD}" type="presParOf" srcId="{3665BAF8-4C12-44B1-8A60-0C24DD8EC8E0}" destId="{081AFE21-141A-499B-A054-61C6E69B9C04}" srcOrd="0" destOrd="0" presId="urn:microsoft.com/office/officeart/2008/layout/VerticalCurvedList"/>
    <dgm:cxn modelId="{F6CC2436-4EDC-42ED-93DB-7B2D42E454C8}" type="presParOf" srcId="{38E187CB-8CD2-40CD-A75F-2A1CEA33976E}" destId="{8B61A53E-9CEB-4FA5-82CC-8E2F1E597E36}" srcOrd="13" destOrd="0" presId="urn:microsoft.com/office/officeart/2008/layout/VerticalCurvedList"/>
    <dgm:cxn modelId="{95EA301C-8633-4605-AA4B-CB789050D7AC}" type="presParOf" srcId="{38E187CB-8CD2-40CD-A75F-2A1CEA33976E}" destId="{F11FBC53-37A3-4396-917D-1D6342C3892C}" srcOrd="14" destOrd="0" presId="urn:microsoft.com/office/officeart/2008/layout/VerticalCurvedList"/>
    <dgm:cxn modelId="{5FAC1A0D-4C6A-4BFB-9C83-C63457E0B707}" type="presParOf" srcId="{F11FBC53-37A3-4396-917D-1D6342C3892C}" destId="{674DDCAF-27EF-408F-8460-409E88153C42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822D230-0B69-4F0C-8AD3-CC3E4A7CC899}" type="doc">
      <dgm:prSet loTypeId="urn:microsoft.com/office/officeart/2008/layout/VerticalCurvedList" loCatId="list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da-DK"/>
        </a:p>
      </dgm:t>
    </dgm:pt>
    <dgm:pt modelId="{41F94E56-CEC9-4FDB-AD34-144D89C0B563}">
      <dgm:prSet/>
      <dgm:spPr/>
      <dgm:t>
        <a:bodyPr/>
        <a:lstStyle/>
        <a:p>
          <a:r>
            <a:rPr lang="da-DK" dirty="0" smtClean="0">
              <a:hlinkClick xmlns:r="http://schemas.openxmlformats.org/officeDocument/2006/relationships" r:id="rId1"/>
            </a:rPr>
            <a:t>https://www.geany.org/</a:t>
          </a:r>
          <a:endParaRPr lang="da-DK" dirty="0"/>
        </a:p>
      </dgm:t>
    </dgm:pt>
    <dgm:pt modelId="{0947F9CF-13AF-47F1-8D36-E2E72A57BC1B}" type="parTrans" cxnId="{96FCEA7D-DC25-42B9-8CBD-8C4264C3117C}">
      <dgm:prSet/>
      <dgm:spPr/>
      <dgm:t>
        <a:bodyPr/>
        <a:lstStyle/>
        <a:p>
          <a:endParaRPr lang="da-DK"/>
        </a:p>
      </dgm:t>
    </dgm:pt>
    <dgm:pt modelId="{442F56B7-1487-4A93-9FE8-2756DA6DCDBC}" type="sibTrans" cxnId="{96FCEA7D-DC25-42B9-8CBD-8C4264C3117C}">
      <dgm:prSet/>
      <dgm:spPr/>
      <dgm:t>
        <a:bodyPr/>
        <a:lstStyle/>
        <a:p>
          <a:endParaRPr lang="da-DK"/>
        </a:p>
      </dgm:t>
    </dgm:pt>
    <dgm:pt modelId="{0280B117-099B-4C58-B0E8-3575C16A1E11}">
      <dgm:prSet/>
      <dgm:spPr/>
      <dgm:t>
        <a:bodyPr/>
        <a:lstStyle/>
        <a:p>
          <a:r>
            <a:rPr lang="da-DK" dirty="0" smtClean="0"/>
            <a:t>Kør </a:t>
          </a:r>
          <a:r>
            <a:rPr lang="da-DK" dirty="0" err="1" smtClean="0"/>
            <a:t>geany</a:t>
          </a:r>
          <a:r>
            <a:rPr lang="da-DK" dirty="0" smtClean="0"/>
            <a:t> (som </a:t>
          </a:r>
          <a:r>
            <a:rPr lang="da-DK" dirty="0" err="1" smtClean="0"/>
            <a:t>root</a:t>
          </a:r>
          <a:r>
            <a:rPr lang="da-DK" dirty="0" smtClean="0"/>
            <a:t>)</a:t>
          </a:r>
          <a:endParaRPr lang="da-DK" dirty="0"/>
        </a:p>
      </dgm:t>
    </dgm:pt>
    <dgm:pt modelId="{BEE6BBCE-2AAF-4E77-BB63-03277E39577F}" type="parTrans" cxnId="{96CB3D40-02B8-47D6-92A2-24D5BC45E11B}">
      <dgm:prSet/>
      <dgm:spPr/>
      <dgm:t>
        <a:bodyPr/>
        <a:lstStyle/>
        <a:p>
          <a:endParaRPr lang="da-DK"/>
        </a:p>
      </dgm:t>
    </dgm:pt>
    <dgm:pt modelId="{A16A7357-A687-4498-9ED2-DB5229FC7928}" type="sibTrans" cxnId="{96CB3D40-02B8-47D6-92A2-24D5BC45E11B}">
      <dgm:prSet/>
      <dgm:spPr/>
      <dgm:t>
        <a:bodyPr/>
        <a:lstStyle/>
        <a:p>
          <a:endParaRPr lang="da-DK"/>
        </a:p>
      </dgm:t>
    </dgm:pt>
    <dgm:pt modelId="{D4A89D0E-6B2C-48C2-81EF-8A8441F5E667}">
      <dgm:prSet/>
      <dgm:spPr/>
      <dgm:t>
        <a:bodyPr/>
        <a:lstStyle/>
        <a:p>
          <a:r>
            <a:rPr lang="da-DK" dirty="0" smtClean="0"/>
            <a:t>1. testprogram i Python:</a:t>
          </a:r>
          <a:endParaRPr lang="da-DK" dirty="0"/>
        </a:p>
      </dgm:t>
    </dgm:pt>
    <dgm:pt modelId="{1FF71A2C-57D8-4B26-9676-EF76C35B5896}" type="parTrans" cxnId="{977E0B78-DB62-4FD2-AE5A-DD347E2EBABD}">
      <dgm:prSet/>
      <dgm:spPr/>
      <dgm:t>
        <a:bodyPr/>
        <a:lstStyle/>
        <a:p>
          <a:endParaRPr lang="da-DK"/>
        </a:p>
      </dgm:t>
    </dgm:pt>
    <dgm:pt modelId="{944B7C82-777D-4803-9773-13B1340FB6B7}" type="sibTrans" cxnId="{977E0B78-DB62-4FD2-AE5A-DD347E2EBABD}">
      <dgm:prSet/>
      <dgm:spPr/>
      <dgm:t>
        <a:bodyPr/>
        <a:lstStyle/>
        <a:p>
          <a:endParaRPr lang="da-DK"/>
        </a:p>
      </dgm:t>
    </dgm:pt>
    <dgm:pt modelId="{CCE4CF0C-667F-4A51-BC39-8A30816F2ABD}">
      <dgm:prSet/>
      <dgm:spPr/>
      <dgm:t>
        <a:bodyPr/>
        <a:lstStyle/>
        <a:p>
          <a:r>
            <a:rPr lang="en-US" dirty="0" smtClean="0"/>
            <a:t>print (2+2)</a:t>
          </a:r>
          <a:endParaRPr lang="da-DK" dirty="0"/>
        </a:p>
      </dgm:t>
    </dgm:pt>
    <dgm:pt modelId="{B09589FE-D211-4A73-8D80-070E1DBA19E5}" type="parTrans" cxnId="{8AA33EA4-F3EF-4AFE-A06F-BC83C5BD0735}">
      <dgm:prSet/>
      <dgm:spPr/>
      <dgm:t>
        <a:bodyPr/>
        <a:lstStyle/>
        <a:p>
          <a:endParaRPr lang="da-DK"/>
        </a:p>
      </dgm:t>
    </dgm:pt>
    <dgm:pt modelId="{3784F045-F0EE-42A1-B0B3-9297BB015DBD}" type="sibTrans" cxnId="{8AA33EA4-F3EF-4AFE-A06F-BC83C5BD0735}">
      <dgm:prSet/>
      <dgm:spPr/>
      <dgm:t>
        <a:bodyPr/>
        <a:lstStyle/>
        <a:p>
          <a:endParaRPr lang="da-DK"/>
        </a:p>
      </dgm:t>
    </dgm:pt>
    <dgm:pt modelId="{8B4E5A4E-33CC-46E4-A323-92152D95227B}">
      <dgm:prSet/>
      <dgm:spPr/>
      <dgm:t>
        <a:bodyPr/>
        <a:lstStyle/>
        <a:p>
          <a:r>
            <a:rPr lang="en-US" dirty="0" smtClean="0"/>
            <a:t>print (‘Hello World’)</a:t>
          </a:r>
          <a:endParaRPr lang="da-DK" dirty="0"/>
        </a:p>
      </dgm:t>
    </dgm:pt>
    <dgm:pt modelId="{EA3B1300-31BB-450B-B066-7DEDBF888050}" type="parTrans" cxnId="{6DC938A4-4772-4139-8D9C-01A50B9FDFD6}">
      <dgm:prSet/>
      <dgm:spPr/>
      <dgm:t>
        <a:bodyPr/>
        <a:lstStyle/>
        <a:p>
          <a:endParaRPr lang="da-DK"/>
        </a:p>
      </dgm:t>
    </dgm:pt>
    <dgm:pt modelId="{E467842E-752E-4296-BF5C-E9254ADD22D2}" type="sibTrans" cxnId="{6DC938A4-4772-4139-8D9C-01A50B9FDFD6}">
      <dgm:prSet/>
      <dgm:spPr/>
      <dgm:t>
        <a:bodyPr/>
        <a:lstStyle/>
        <a:p>
          <a:endParaRPr lang="da-DK"/>
        </a:p>
      </dgm:t>
    </dgm:pt>
    <dgm:pt modelId="{C3D29086-3AAE-4EC9-938D-56CA17601A2C}">
      <dgm:prSet/>
      <dgm:spPr/>
      <dgm:t>
        <a:bodyPr/>
        <a:lstStyle/>
        <a:p>
          <a:pPr rtl="0"/>
          <a:r>
            <a:rPr lang="da-DK" dirty="0" smtClean="0"/>
            <a:t>Installere </a:t>
          </a:r>
          <a:r>
            <a:rPr lang="da-DK" dirty="0" err="1" smtClean="0"/>
            <a:t>geany</a:t>
          </a:r>
          <a:r>
            <a:rPr lang="da-DK" dirty="0" smtClean="0"/>
            <a:t> via ”</a:t>
          </a:r>
          <a:r>
            <a:rPr lang="da-DK" dirty="0" err="1" smtClean="0"/>
            <a:t>apt</a:t>
          </a:r>
          <a:r>
            <a:rPr lang="da-DK" dirty="0" smtClean="0"/>
            <a:t> </a:t>
          </a:r>
          <a:r>
            <a:rPr lang="da-DK" dirty="0" err="1" smtClean="0"/>
            <a:t>install</a:t>
          </a:r>
          <a:r>
            <a:rPr lang="da-DK" dirty="0" smtClean="0"/>
            <a:t> </a:t>
          </a:r>
          <a:r>
            <a:rPr lang="da-DK" dirty="0" err="1" smtClean="0"/>
            <a:t>geany</a:t>
          </a:r>
          <a:r>
            <a:rPr lang="da-DK" dirty="0" smtClean="0"/>
            <a:t>”</a:t>
          </a:r>
          <a:endParaRPr lang="da-DK" dirty="0"/>
        </a:p>
      </dgm:t>
    </dgm:pt>
    <dgm:pt modelId="{0F0A9FDF-BA8C-48A7-86DB-89993F7A3833}" type="parTrans" cxnId="{01001724-E6E4-4CB4-B35D-5B9D1B2EC903}">
      <dgm:prSet/>
      <dgm:spPr/>
      <dgm:t>
        <a:bodyPr/>
        <a:lstStyle/>
        <a:p>
          <a:endParaRPr lang="da-DK"/>
        </a:p>
      </dgm:t>
    </dgm:pt>
    <dgm:pt modelId="{E0420989-4237-462B-B822-934AD3A6AD2D}" type="sibTrans" cxnId="{01001724-E6E4-4CB4-B35D-5B9D1B2EC903}">
      <dgm:prSet/>
      <dgm:spPr/>
      <dgm:t>
        <a:bodyPr/>
        <a:lstStyle/>
        <a:p>
          <a:endParaRPr lang="da-DK"/>
        </a:p>
      </dgm:t>
    </dgm:pt>
    <dgm:pt modelId="{1151E670-5791-46BC-9321-14C8DDF00A2A}" type="pres">
      <dgm:prSet presAssocID="{5822D230-0B69-4F0C-8AD3-CC3E4A7CC899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da-DK"/>
        </a:p>
      </dgm:t>
    </dgm:pt>
    <dgm:pt modelId="{38E187CB-8CD2-40CD-A75F-2A1CEA33976E}" type="pres">
      <dgm:prSet presAssocID="{5822D230-0B69-4F0C-8AD3-CC3E4A7CC899}" presName="Name1" presStyleCnt="0"/>
      <dgm:spPr/>
    </dgm:pt>
    <dgm:pt modelId="{DC11661A-49FE-4A4B-B87A-6A6C296A5C33}" type="pres">
      <dgm:prSet presAssocID="{5822D230-0B69-4F0C-8AD3-CC3E4A7CC899}" presName="cycle" presStyleCnt="0"/>
      <dgm:spPr/>
    </dgm:pt>
    <dgm:pt modelId="{C6E89DAB-1FB1-48AF-BBB3-0348C35B2768}" type="pres">
      <dgm:prSet presAssocID="{5822D230-0B69-4F0C-8AD3-CC3E4A7CC899}" presName="srcNode" presStyleLbl="node1" presStyleIdx="0" presStyleCnt="6"/>
      <dgm:spPr/>
    </dgm:pt>
    <dgm:pt modelId="{06C3A7E1-1595-43C7-BBBA-DE781146AB7E}" type="pres">
      <dgm:prSet presAssocID="{5822D230-0B69-4F0C-8AD3-CC3E4A7CC899}" presName="conn" presStyleLbl="parChTrans1D2" presStyleIdx="0" presStyleCnt="1"/>
      <dgm:spPr/>
      <dgm:t>
        <a:bodyPr/>
        <a:lstStyle/>
        <a:p>
          <a:endParaRPr lang="da-DK"/>
        </a:p>
      </dgm:t>
    </dgm:pt>
    <dgm:pt modelId="{AF72A709-8169-4E12-8B1B-A957468C5206}" type="pres">
      <dgm:prSet presAssocID="{5822D230-0B69-4F0C-8AD3-CC3E4A7CC899}" presName="extraNode" presStyleLbl="node1" presStyleIdx="0" presStyleCnt="6"/>
      <dgm:spPr/>
    </dgm:pt>
    <dgm:pt modelId="{5CC0C451-99A0-4511-97CD-76D25ADF803B}" type="pres">
      <dgm:prSet presAssocID="{5822D230-0B69-4F0C-8AD3-CC3E4A7CC899}" presName="dstNode" presStyleLbl="node1" presStyleIdx="0" presStyleCnt="6"/>
      <dgm:spPr/>
    </dgm:pt>
    <dgm:pt modelId="{69057FD5-F6D5-4B0E-90AC-F7E13268EF3E}" type="pres">
      <dgm:prSet presAssocID="{C3D29086-3AAE-4EC9-938D-56CA17601A2C}" presName="text_1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da-DK"/>
        </a:p>
      </dgm:t>
    </dgm:pt>
    <dgm:pt modelId="{6389ECDE-3CFE-4485-AEA3-A71A58CEC44E}" type="pres">
      <dgm:prSet presAssocID="{C3D29086-3AAE-4EC9-938D-56CA17601A2C}" presName="accent_1" presStyleCnt="0"/>
      <dgm:spPr/>
    </dgm:pt>
    <dgm:pt modelId="{2CA11C2E-EAA1-442B-B8E7-D3457E197D0C}" type="pres">
      <dgm:prSet presAssocID="{C3D29086-3AAE-4EC9-938D-56CA17601A2C}" presName="accentRepeatNode" presStyleLbl="solidFgAcc1" presStyleIdx="0" presStyleCnt="6"/>
      <dgm:spPr/>
    </dgm:pt>
    <dgm:pt modelId="{2373FE36-F26F-4D78-A634-18C98E4551BD}" type="pres">
      <dgm:prSet presAssocID="{41F94E56-CEC9-4FDB-AD34-144D89C0B563}" presName="text_2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da-DK"/>
        </a:p>
      </dgm:t>
    </dgm:pt>
    <dgm:pt modelId="{716346B8-E6AC-49A6-9C4F-2CB9464F3111}" type="pres">
      <dgm:prSet presAssocID="{41F94E56-CEC9-4FDB-AD34-144D89C0B563}" presName="accent_2" presStyleCnt="0"/>
      <dgm:spPr/>
    </dgm:pt>
    <dgm:pt modelId="{7E5E1AC3-342E-440F-9385-523B8B38E7D4}" type="pres">
      <dgm:prSet presAssocID="{41F94E56-CEC9-4FDB-AD34-144D89C0B563}" presName="accentRepeatNode" presStyleLbl="solidFgAcc1" presStyleIdx="1" presStyleCnt="6"/>
      <dgm:spPr/>
    </dgm:pt>
    <dgm:pt modelId="{C0ED2CE9-9673-4346-9257-451A3A6976B3}" type="pres">
      <dgm:prSet presAssocID="{0280B117-099B-4C58-B0E8-3575C16A1E11}" presName="text_3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da-DK"/>
        </a:p>
      </dgm:t>
    </dgm:pt>
    <dgm:pt modelId="{E4E23331-3201-4A09-B497-CFA1F444A8A5}" type="pres">
      <dgm:prSet presAssocID="{0280B117-099B-4C58-B0E8-3575C16A1E11}" presName="accent_3" presStyleCnt="0"/>
      <dgm:spPr/>
    </dgm:pt>
    <dgm:pt modelId="{B3DC981C-418C-4354-BA2D-BA893F22BAE4}" type="pres">
      <dgm:prSet presAssocID="{0280B117-099B-4C58-B0E8-3575C16A1E11}" presName="accentRepeatNode" presStyleLbl="solidFgAcc1" presStyleIdx="2" presStyleCnt="6"/>
      <dgm:spPr/>
    </dgm:pt>
    <dgm:pt modelId="{87A41F49-90D4-4851-90FD-ABFF44DB4C3B}" type="pres">
      <dgm:prSet presAssocID="{D4A89D0E-6B2C-48C2-81EF-8A8441F5E667}" presName="text_4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da-DK"/>
        </a:p>
      </dgm:t>
    </dgm:pt>
    <dgm:pt modelId="{FA968D53-9EDA-4844-8F4B-EA64BC76223E}" type="pres">
      <dgm:prSet presAssocID="{D4A89D0E-6B2C-48C2-81EF-8A8441F5E667}" presName="accent_4" presStyleCnt="0"/>
      <dgm:spPr/>
    </dgm:pt>
    <dgm:pt modelId="{F4C0D5E9-0599-43AE-B7B1-18300F5CE583}" type="pres">
      <dgm:prSet presAssocID="{D4A89D0E-6B2C-48C2-81EF-8A8441F5E667}" presName="accentRepeatNode" presStyleLbl="solidFgAcc1" presStyleIdx="3" presStyleCnt="6"/>
      <dgm:spPr/>
    </dgm:pt>
    <dgm:pt modelId="{9898ED62-ED65-42A7-AB1A-4674F31787AD}" type="pres">
      <dgm:prSet presAssocID="{CCE4CF0C-667F-4A51-BC39-8A30816F2ABD}" presName="text_5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da-DK"/>
        </a:p>
      </dgm:t>
    </dgm:pt>
    <dgm:pt modelId="{1EBE6A3C-25A1-4970-BCE5-7EBAE4E752D2}" type="pres">
      <dgm:prSet presAssocID="{CCE4CF0C-667F-4A51-BC39-8A30816F2ABD}" presName="accent_5" presStyleCnt="0"/>
      <dgm:spPr/>
    </dgm:pt>
    <dgm:pt modelId="{600A41B6-9526-4D40-8BAA-ECAFC23F0118}" type="pres">
      <dgm:prSet presAssocID="{CCE4CF0C-667F-4A51-BC39-8A30816F2ABD}" presName="accentRepeatNode" presStyleLbl="solidFgAcc1" presStyleIdx="4" presStyleCnt="6"/>
      <dgm:spPr/>
    </dgm:pt>
    <dgm:pt modelId="{0BBAD1A3-2AA1-49EC-94CD-5F5B41A9110D}" type="pres">
      <dgm:prSet presAssocID="{8B4E5A4E-33CC-46E4-A323-92152D95227B}" presName="text_6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da-DK"/>
        </a:p>
      </dgm:t>
    </dgm:pt>
    <dgm:pt modelId="{4AD365C8-09BF-457C-B7AA-26778EE18D5F}" type="pres">
      <dgm:prSet presAssocID="{8B4E5A4E-33CC-46E4-A323-92152D95227B}" presName="accent_6" presStyleCnt="0"/>
      <dgm:spPr/>
    </dgm:pt>
    <dgm:pt modelId="{F1D53CCA-A212-4F54-A3B1-A9FAE8FB2161}" type="pres">
      <dgm:prSet presAssocID="{8B4E5A4E-33CC-46E4-A323-92152D95227B}" presName="accentRepeatNode" presStyleLbl="solidFgAcc1" presStyleIdx="5" presStyleCnt="6"/>
      <dgm:spPr/>
    </dgm:pt>
  </dgm:ptLst>
  <dgm:cxnLst>
    <dgm:cxn modelId="{C1F19316-1BA6-4EED-A585-425E7CB6FD53}" type="presOf" srcId="{C3D29086-3AAE-4EC9-938D-56CA17601A2C}" destId="{69057FD5-F6D5-4B0E-90AC-F7E13268EF3E}" srcOrd="0" destOrd="0" presId="urn:microsoft.com/office/officeart/2008/layout/VerticalCurvedList"/>
    <dgm:cxn modelId="{954564E1-FAE3-4117-ACD9-CC70496275BE}" type="presOf" srcId="{D4A89D0E-6B2C-48C2-81EF-8A8441F5E667}" destId="{87A41F49-90D4-4851-90FD-ABFF44DB4C3B}" srcOrd="0" destOrd="0" presId="urn:microsoft.com/office/officeart/2008/layout/VerticalCurvedList"/>
    <dgm:cxn modelId="{9FAA9FC5-BB96-481F-9190-C64B8C263A5F}" type="presOf" srcId="{5822D230-0B69-4F0C-8AD3-CC3E4A7CC899}" destId="{1151E670-5791-46BC-9321-14C8DDF00A2A}" srcOrd="0" destOrd="0" presId="urn:microsoft.com/office/officeart/2008/layout/VerticalCurvedList"/>
    <dgm:cxn modelId="{8AA33EA4-F3EF-4AFE-A06F-BC83C5BD0735}" srcId="{5822D230-0B69-4F0C-8AD3-CC3E4A7CC899}" destId="{CCE4CF0C-667F-4A51-BC39-8A30816F2ABD}" srcOrd="4" destOrd="0" parTransId="{B09589FE-D211-4A73-8D80-070E1DBA19E5}" sibTransId="{3784F045-F0EE-42A1-B0B3-9297BB015DBD}"/>
    <dgm:cxn modelId="{F03856FC-DA39-4DDF-AD93-79F29AA68F8F}" type="presOf" srcId="{CCE4CF0C-667F-4A51-BC39-8A30816F2ABD}" destId="{9898ED62-ED65-42A7-AB1A-4674F31787AD}" srcOrd="0" destOrd="0" presId="urn:microsoft.com/office/officeart/2008/layout/VerticalCurvedList"/>
    <dgm:cxn modelId="{96FCEA7D-DC25-42B9-8CBD-8C4264C3117C}" srcId="{5822D230-0B69-4F0C-8AD3-CC3E4A7CC899}" destId="{41F94E56-CEC9-4FDB-AD34-144D89C0B563}" srcOrd="1" destOrd="0" parTransId="{0947F9CF-13AF-47F1-8D36-E2E72A57BC1B}" sibTransId="{442F56B7-1487-4A93-9FE8-2756DA6DCDBC}"/>
    <dgm:cxn modelId="{01001724-E6E4-4CB4-B35D-5B9D1B2EC903}" srcId="{5822D230-0B69-4F0C-8AD3-CC3E4A7CC899}" destId="{C3D29086-3AAE-4EC9-938D-56CA17601A2C}" srcOrd="0" destOrd="0" parTransId="{0F0A9FDF-BA8C-48A7-86DB-89993F7A3833}" sibTransId="{E0420989-4237-462B-B822-934AD3A6AD2D}"/>
    <dgm:cxn modelId="{96CB3D40-02B8-47D6-92A2-24D5BC45E11B}" srcId="{5822D230-0B69-4F0C-8AD3-CC3E4A7CC899}" destId="{0280B117-099B-4C58-B0E8-3575C16A1E11}" srcOrd="2" destOrd="0" parTransId="{BEE6BBCE-2AAF-4E77-BB63-03277E39577F}" sibTransId="{A16A7357-A687-4498-9ED2-DB5229FC7928}"/>
    <dgm:cxn modelId="{6DC938A4-4772-4139-8D9C-01A50B9FDFD6}" srcId="{5822D230-0B69-4F0C-8AD3-CC3E4A7CC899}" destId="{8B4E5A4E-33CC-46E4-A323-92152D95227B}" srcOrd="5" destOrd="0" parTransId="{EA3B1300-31BB-450B-B066-7DEDBF888050}" sibTransId="{E467842E-752E-4296-BF5C-E9254ADD22D2}"/>
    <dgm:cxn modelId="{519EF2BA-B30A-4313-AA22-651CCE448CFF}" type="presOf" srcId="{0280B117-099B-4C58-B0E8-3575C16A1E11}" destId="{C0ED2CE9-9673-4346-9257-451A3A6976B3}" srcOrd="0" destOrd="0" presId="urn:microsoft.com/office/officeart/2008/layout/VerticalCurvedList"/>
    <dgm:cxn modelId="{485B0A05-C0AC-44EA-8FF9-72FD4C0CA85B}" type="presOf" srcId="{8B4E5A4E-33CC-46E4-A323-92152D95227B}" destId="{0BBAD1A3-2AA1-49EC-94CD-5F5B41A9110D}" srcOrd="0" destOrd="0" presId="urn:microsoft.com/office/officeart/2008/layout/VerticalCurvedList"/>
    <dgm:cxn modelId="{0E80D7EC-7D79-4F3F-8E46-E9CA6B5AB44D}" type="presOf" srcId="{E0420989-4237-462B-B822-934AD3A6AD2D}" destId="{06C3A7E1-1595-43C7-BBBA-DE781146AB7E}" srcOrd="0" destOrd="0" presId="urn:microsoft.com/office/officeart/2008/layout/VerticalCurvedList"/>
    <dgm:cxn modelId="{6D2E7638-65D3-4510-B19F-AAA4C1229F0A}" type="presOf" srcId="{41F94E56-CEC9-4FDB-AD34-144D89C0B563}" destId="{2373FE36-F26F-4D78-A634-18C98E4551BD}" srcOrd="0" destOrd="0" presId="urn:microsoft.com/office/officeart/2008/layout/VerticalCurvedList"/>
    <dgm:cxn modelId="{977E0B78-DB62-4FD2-AE5A-DD347E2EBABD}" srcId="{5822D230-0B69-4F0C-8AD3-CC3E4A7CC899}" destId="{D4A89D0E-6B2C-48C2-81EF-8A8441F5E667}" srcOrd="3" destOrd="0" parTransId="{1FF71A2C-57D8-4B26-9676-EF76C35B5896}" sibTransId="{944B7C82-777D-4803-9773-13B1340FB6B7}"/>
    <dgm:cxn modelId="{ED9EF814-1A26-4D6B-BA77-3303234E0218}" type="presParOf" srcId="{1151E670-5791-46BC-9321-14C8DDF00A2A}" destId="{38E187CB-8CD2-40CD-A75F-2A1CEA33976E}" srcOrd="0" destOrd="0" presId="urn:microsoft.com/office/officeart/2008/layout/VerticalCurvedList"/>
    <dgm:cxn modelId="{12831F6D-6E71-4E3F-96CB-26566CE74B9A}" type="presParOf" srcId="{38E187CB-8CD2-40CD-A75F-2A1CEA33976E}" destId="{DC11661A-49FE-4A4B-B87A-6A6C296A5C33}" srcOrd="0" destOrd="0" presId="urn:microsoft.com/office/officeart/2008/layout/VerticalCurvedList"/>
    <dgm:cxn modelId="{FC5CA5AC-7FFF-4CED-B9BC-E3CA9D8F90B9}" type="presParOf" srcId="{DC11661A-49FE-4A4B-B87A-6A6C296A5C33}" destId="{C6E89DAB-1FB1-48AF-BBB3-0348C35B2768}" srcOrd="0" destOrd="0" presId="urn:microsoft.com/office/officeart/2008/layout/VerticalCurvedList"/>
    <dgm:cxn modelId="{84DB2F99-34B5-4F2F-A516-76B5BB4112C9}" type="presParOf" srcId="{DC11661A-49FE-4A4B-B87A-6A6C296A5C33}" destId="{06C3A7E1-1595-43C7-BBBA-DE781146AB7E}" srcOrd="1" destOrd="0" presId="urn:microsoft.com/office/officeart/2008/layout/VerticalCurvedList"/>
    <dgm:cxn modelId="{DD3AAFD9-AE48-4409-B565-53BA18ECFDD4}" type="presParOf" srcId="{DC11661A-49FE-4A4B-B87A-6A6C296A5C33}" destId="{AF72A709-8169-4E12-8B1B-A957468C5206}" srcOrd="2" destOrd="0" presId="urn:microsoft.com/office/officeart/2008/layout/VerticalCurvedList"/>
    <dgm:cxn modelId="{68C56534-2FEB-4629-9AA7-129836C9BE82}" type="presParOf" srcId="{DC11661A-49FE-4A4B-B87A-6A6C296A5C33}" destId="{5CC0C451-99A0-4511-97CD-76D25ADF803B}" srcOrd="3" destOrd="0" presId="urn:microsoft.com/office/officeart/2008/layout/VerticalCurvedList"/>
    <dgm:cxn modelId="{9DDA1E5F-30F9-4079-8F60-64269009FD2E}" type="presParOf" srcId="{38E187CB-8CD2-40CD-A75F-2A1CEA33976E}" destId="{69057FD5-F6D5-4B0E-90AC-F7E13268EF3E}" srcOrd="1" destOrd="0" presId="urn:microsoft.com/office/officeart/2008/layout/VerticalCurvedList"/>
    <dgm:cxn modelId="{2541E62B-F4C8-45C9-A345-59EC6024AA7F}" type="presParOf" srcId="{38E187CB-8CD2-40CD-A75F-2A1CEA33976E}" destId="{6389ECDE-3CFE-4485-AEA3-A71A58CEC44E}" srcOrd="2" destOrd="0" presId="urn:microsoft.com/office/officeart/2008/layout/VerticalCurvedList"/>
    <dgm:cxn modelId="{0F961B17-C736-4F9B-A356-CCA397DCC55C}" type="presParOf" srcId="{6389ECDE-3CFE-4485-AEA3-A71A58CEC44E}" destId="{2CA11C2E-EAA1-442B-B8E7-D3457E197D0C}" srcOrd="0" destOrd="0" presId="urn:microsoft.com/office/officeart/2008/layout/VerticalCurvedList"/>
    <dgm:cxn modelId="{B0E8A561-6AFC-4AF6-814F-A0C57E5C58DD}" type="presParOf" srcId="{38E187CB-8CD2-40CD-A75F-2A1CEA33976E}" destId="{2373FE36-F26F-4D78-A634-18C98E4551BD}" srcOrd="3" destOrd="0" presId="urn:microsoft.com/office/officeart/2008/layout/VerticalCurvedList"/>
    <dgm:cxn modelId="{19A7EB7C-1A33-45EE-85CE-0CBA512A4A3E}" type="presParOf" srcId="{38E187CB-8CD2-40CD-A75F-2A1CEA33976E}" destId="{716346B8-E6AC-49A6-9C4F-2CB9464F3111}" srcOrd="4" destOrd="0" presId="urn:microsoft.com/office/officeart/2008/layout/VerticalCurvedList"/>
    <dgm:cxn modelId="{BAD52371-907A-4BA0-8FBF-D50C46AF16DD}" type="presParOf" srcId="{716346B8-E6AC-49A6-9C4F-2CB9464F3111}" destId="{7E5E1AC3-342E-440F-9385-523B8B38E7D4}" srcOrd="0" destOrd="0" presId="urn:microsoft.com/office/officeart/2008/layout/VerticalCurvedList"/>
    <dgm:cxn modelId="{23FBE505-49E5-476D-88A7-864CE7B5A182}" type="presParOf" srcId="{38E187CB-8CD2-40CD-A75F-2A1CEA33976E}" destId="{C0ED2CE9-9673-4346-9257-451A3A6976B3}" srcOrd="5" destOrd="0" presId="urn:microsoft.com/office/officeart/2008/layout/VerticalCurvedList"/>
    <dgm:cxn modelId="{1382DB99-E3D1-4AFC-91FA-14731B4CC8D9}" type="presParOf" srcId="{38E187CB-8CD2-40CD-A75F-2A1CEA33976E}" destId="{E4E23331-3201-4A09-B497-CFA1F444A8A5}" srcOrd="6" destOrd="0" presId="urn:microsoft.com/office/officeart/2008/layout/VerticalCurvedList"/>
    <dgm:cxn modelId="{DB21E7CA-12DE-43D4-9FE5-78CA2FE0D4B9}" type="presParOf" srcId="{E4E23331-3201-4A09-B497-CFA1F444A8A5}" destId="{B3DC981C-418C-4354-BA2D-BA893F22BAE4}" srcOrd="0" destOrd="0" presId="urn:microsoft.com/office/officeart/2008/layout/VerticalCurvedList"/>
    <dgm:cxn modelId="{537ACC04-5834-4011-B414-0A0FD4B932A2}" type="presParOf" srcId="{38E187CB-8CD2-40CD-A75F-2A1CEA33976E}" destId="{87A41F49-90D4-4851-90FD-ABFF44DB4C3B}" srcOrd="7" destOrd="0" presId="urn:microsoft.com/office/officeart/2008/layout/VerticalCurvedList"/>
    <dgm:cxn modelId="{4826A423-0C44-410E-9764-C1762E687813}" type="presParOf" srcId="{38E187CB-8CD2-40CD-A75F-2A1CEA33976E}" destId="{FA968D53-9EDA-4844-8F4B-EA64BC76223E}" srcOrd="8" destOrd="0" presId="urn:microsoft.com/office/officeart/2008/layout/VerticalCurvedList"/>
    <dgm:cxn modelId="{03771A7C-31D7-4BCF-9628-65C7AA7829BC}" type="presParOf" srcId="{FA968D53-9EDA-4844-8F4B-EA64BC76223E}" destId="{F4C0D5E9-0599-43AE-B7B1-18300F5CE583}" srcOrd="0" destOrd="0" presId="urn:microsoft.com/office/officeart/2008/layout/VerticalCurvedList"/>
    <dgm:cxn modelId="{7404AAC0-09D1-4997-A59F-E5F1CE10FBB6}" type="presParOf" srcId="{38E187CB-8CD2-40CD-A75F-2A1CEA33976E}" destId="{9898ED62-ED65-42A7-AB1A-4674F31787AD}" srcOrd="9" destOrd="0" presId="urn:microsoft.com/office/officeart/2008/layout/VerticalCurvedList"/>
    <dgm:cxn modelId="{303A90D7-F7E9-4832-8CAD-59E97AF327AB}" type="presParOf" srcId="{38E187CB-8CD2-40CD-A75F-2A1CEA33976E}" destId="{1EBE6A3C-25A1-4970-BCE5-7EBAE4E752D2}" srcOrd="10" destOrd="0" presId="urn:microsoft.com/office/officeart/2008/layout/VerticalCurvedList"/>
    <dgm:cxn modelId="{B085FB40-58D9-4DBA-9376-B51A38F82E90}" type="presParOf" srcId="{1EBE6A3C-25A1-4970-BCE5-7EBAE4E752D2}" destId="{600A41B6-9526-4D40-8BAA-ECAFC23F0118}" srcOrd="0" destOrd="0" presId="urn:microsoft.com/office/officeart/2008/layout/VerticalCurvedList"/>
    <dgm:cxn modelId="{574ECD20-EA4B-4BB6-8EA7-DAA6816F2574}" type="presParOf" srcId="{38E187CB-8CD2-40CD-A75F-2A1CEA33976E}" destId="{0BBAD1A3-2AA1-49EC-94CD-5F5B41A9110D}" srcOrd="11" destOrd="0" presId="urn:microsoft.com/office/officeart/2008/layout/VerticalCurvedList"/>
    <dgm:cxn modelId="{AA1EAC84-8A25-43DE-A817-8BE4311B1791}" type="presParOf" srcId="{38E187CB-8CD2-40CD-A75F-2A1CEA33976E}" destId="{4AD365C8-09BF-457C-B7AA-26778EE18D5F}" srcOrd="12" destOrd="0" presId="urn:microsoft.com/office/officeart/2008/layout/VerticalCurvedList"/>
    <dgm:cxn modelId="{EB611589-6C2E-49C7-AEC4-2EC0A0DCCB4D}" type="presParOf" srcId="{4AD365C8-09BF-457C-B7AA-26778EE18D5F}" destId="{F1D53CCA-A212-4F54-A3B1-A9FAE8FB2161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822D230-0B69-4F0C-8AD3-CC3E4A7CC899}" type="doc">
      <dgm:prSet loTypeId="urn:microsoft.com/office/officeart/2008/layout/VerticalCurvedList" loCatId="list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da-DK"/>
        </a:p>
      </dgm:t>
    </dgm:pt>
    <dgm:pt modelId="{41F94E56-CEC9-4FDB-AD34-144D89C0B563}">
      <dgm:prSet/>
      <dgm:spPr/>
      <dgm:t>
        <a:bodyPr/>
        <a:lstStyle/>
        <a:p>
          <a:r>
            <a:rPr lang="da-DK" dirty="0" smtClean="0"/>
            <a:t>Installere Apache2 (web server)	</a:t>
          </a:r>
          <a:endParaRPr lang="da-DK" dirty="0"/>
        </a:p>
      </dgm:t>
    </dgm:pt>
    <dgm:pt modelId="{0947F9CF-13AF-47F1-8D36-E2E72A57BC1B}" type="parTrans" cxnId="{96FCEA7D-DC25-42B9-8CBD-8C4264C3117C}">
      <dgm:prSet/>
      <dgm:spPr/>
      <dgm:t>
        <a:bodyPr/>
        <a:lstStyle/>
        <a:p>
          <a:endParaRPr lang="da-DK"/>
        </a:p>
      </dgm:t>
    </dgm:pt>
    <dgm:pt modelId="{442F56B7-1487-4A93-9FE8-2756DA6DCDBC}" type="sibTrans" cxnId="{96FCEA7D-DC25-42B9-8CBD-8C4264C3117C}">
      <dgm:prSet/>
      <dgm:spPr/>
      <dgm:t>
        <a:bodyPr/>
        <a:lstStyle/>
        <a:p>
          <a:endParaRPr lang="da-DK"/>
        </a:p>
      </dgm:t>
    </dgm:pt>
    <dgm:pt modelId="{0280B117-099B-4C58-B0E8-3575C16A1E11}">
      <dgm:prSet/>
      <dgm:spPr/>
      <dgm:t>
        <a:bodyPr/>
        <a:lstStyle/>
        <a:p>
          <a:r>
            <a:rPr lang="da-DK" dirty="0" smtClean="0"/>
            <a:t>Test via browser – http://localhost</a:t>
          </a:r>
          <a:endParaRPr lang="da-DK" dirty="0"/>
        </a:p>
      </dgm:t>
    </dgm:pt>
    <dgm:pt modelId="{BEE6BBCE-2AAF-4E77-BB63-03277E39577F}" type="parTrans" cxnId="{96CB3D40-02B8-47D6-92A2-24D5BC45E11B}">
      <dgm:prSet/>
      <dgm:spPr/>
      <dgm:t>
        <a:bodyPr/>
        <a:lstStyle/>
        <a:p>
          <a:endParaRPr lang="da-DK"/>
        </a:p>
      </dgm:t>
    </dgm:pt>
    <dgm:pt modelId="{A16A7357-A687-4498-9ED2-DB5229FC7928}" type="sibTrans" cxnId="{96CB3D40-02B8-47D6-92A2-24D5BC45E11B}">
      <dgm:prSet/>
      <dgm:spPr/>
      <dgm:t>
        <a:bodyPr/>
        <a:lstStyle/>
        <a:p>
          <a:endParaRPr lang="da-DK"/>
        </a:p>
      </dgm:t>
    </dgm:pt>
    <dgm:pt modelId="{D4A89D0E-6B2C-48C2-81EF-8A8441F5E667}">
      <dgm:prSet/>
      <dgm:spPr/>
      <dgm:t>
        <a:bodyPr/>
        <a:lstStyle/>
        <a:p>
          <a:r>
            <a:rPr lang="da-DK" dirty="0" smtClean="0"/>
            <a:t>I /var/www/html – skriv </a:t>
          </a:r>
        </a:p>
        <a:p>
          <a:r>
            <a:rPr lang="da-DK" dirty="0" err="1" smtClean="0"/>
            <a:t>git</a:t>
          </a:r>
          <a:r>
            <a:rPr lang="da-DK" dirty="0" smtClean="0"/>
            <a:t> </a:t>
          </a:r>
          <a:r>
            <a:rPr lang="da-DK" dirty="0" err="1" smtClean="0"/>
            <a:t>clone</a:t>
          </a:r>
          <a:r>
            <a:rPr lang="da-DK" dirty="0" smtClean="0"/>
            <a:t> http://github.com/tillars/kursus1</a:t>
          </a:r>
        </a:p>
      </dgm:t>
    </dgm:pt>
    <dgm:pt modelId="{1FF71A2C-57D8-4B26-9676-EF76C35B5896}" type="parTrans" cxnId="{977E0B78-DB62-4FD2-AE5A-DD347E2EBABD}">
      <dgm:prSet/>
      <dgm:spPr/>
      <dgm:t>
        <a:bodyPr/>
        <a:lstStyle/>
        <a:p>
          <a:endParaRPr lang="da-DK"/>
        </a:p>
      </dgm:t>
    </dgm:pt>
    <dgm:pt modelId="{944B7C82-777D-4803-9773-13B1340FB6B7}" type="sibTrans" cxnId="{977E0B78-DB62-4FD2-AE5A-DD347E2EBABD}">
      <dgm:prSet/>
      <dgm:spPr/>
      <dgm:t>
        <a:bodyPr/>
        <a:lstStyle/>
        <a:p>
          <a:endParaRPr lang="da-DK"/>
        </a:p>
      </dgm:t>
    </dgm:pt>
    <dgm:pt modelId="{CCE4CF0C-667F-4A51-BC39-8A30816F2ABD}">
      <dgm:prSet/>
      <dgm:spPr/>
      <dgm:t>
        <a:bodyPr/>
        <a:lstStyle/>
        <a:p>
          <a:r>
            <a:rPr lang="da-DK" dirty="0" smtClean="0"/>
            <a:t>Test via browser – http://localhost/kursus1/temp1.html</a:t>
          </a:r>
          <a:endParaRPr lang="da-DK" dirty="0"/>
        </a:p>
      </dgm:t>
    </dgm:pt>
    <dgm:pt modelId="{B09589FE-D211-4A73-8D80-070E1DBA19E5}" type="parTrans" cxnId="{8AA33EA4-F3EF-4AFE-A06F-BC83C5BD0735}">
      <dgm:prSet/>
      <dgm:spPr/>
      <dgm:t>
        <a:bodyPr/>
        <a:lstStyle/>
        <a:p>
          <a:endParaRPr lang="da-DK"/>
        </a:p>
      </dgm:t>
    </dgm:pt>
    <dgm:pt modelId="{3784F045-F0EE-42A1-B0B3-9297BB015DBD}" type="sibTrans" cxnId="{8AA33EA4-F3EF-4AFE-A06F-BC83C5BD0735}">
      <dgm:prSet/>
      <dgm:spPr/>
      <dgm:t>
        <a:bodyPr/>
        <a:lstStyle/>
        <a:p>
          <a:endParaRPr lang="da-DK"/>
        </a:p>
      </dgm:t>
    </dgm:pt>
    <dgm:pt modelId="{1151E670-5791-46BC-9321-14C8DDF00A2A}" type="pres">
      <dgm:prSet presAssocID="{5822D230-0B69-4F0C-8AD3-CC3E4A7CC899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da-DK"/>
        </a:p>
      </dgm:t>
    </dgm:pt>
    <dgm:pt modelId="{38E187CB-8CD2-40CD-A75F-2A1CEA33976E}" type="pres">
      <dgm:prSet presAssocID="{5822D230-0B69-4F0C-8AD3-CC3E4A7CC899}" presName="Name1" presStyleCnt="0"/>
      <dgm:spPr/>
    </dgm:pt>
    <dgm:pt modelId="{DC11661A-49FE-4A4B-B87A-6A6C296A5C33}" type="pres">
      <dgm:prSet presAssocID="{5822D230-0B69-4F0C-8AD3-CC3E4A7CC899}" presName="cycle" presStyleCnt="0"/>
      <dgm:spPr/>
    </dgm:pt>
    <dgm:pt modelId="{C6E89DAB-1FB1-48AF-BBB3-0348C35B2768}" type="pres">
      <dgm:prSet presAssocID="{5822D230-0B69-4F0C-8AD3-CC3E4A7CC899}" presName="srcNode" presStyleLbl="node1" presStyleIdx="0" presStyleCnt="4"/>
      <dgm:spPr/>
    </dgm:pt>
    <dgm:pt modelId="{06C3A7E1-1595-43C7-BBBA-DE781146AB7E}" type="pres">
      <dgm:prSet presAssocID="{5822D230-0B69-4F0C-8AD3-CC3E4A7CC899}" presName="conn" presStyleLbl="parChTrans1D2" presStyleIdx="0" presStyleCnt="1"/>
      <dgm:spPr/>
      <dgm:t>
        <a:bodyPr/>
        <a:lstStyle/>
        <a:p>
          <a:endParaRPr lang="da-DK"/>
        </a:p>
      </dgm:t>
    </dgm:pt>
    <dgm:pt modelId="{AF72A709-8169-4E12-8B1B-A957468C5206}" type="pres">
      <dgm:prSet presAssocID="{5822D230-0B69-4F0C-8AD3-CC3E4A7CC899}" presName="extraNode" presStyleLbl="node1" presStyleIdx="0" presStyleCnt="4"/>
      <dgm:spPr/>
    </dgm:pt>
    <dgm:pt modelId="{5CC0C451-99A0-4511-97CD-76D25ADF803B}" type="pres">
      <dgm:prSet presAssocID="{5822D230-0B69-4F0C-8AD3-CC3E4A7CC899}" presName="dstNode" presStyleLbl="node1" presStyleIdx="0" presStyleCnt="4"/>
      <dgm:spPr/>
    </dgm:pt>
    <dgm:pt modelId="{5B9FC2A7-2281-44CB-AE74-751F94C1D2F8}" type="pres">
      <dgm:prSet presAssocID="{41F94E56-CEC9-4FDB-AD34-144D89C0B563}" presName="text_1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da-DK"/>
        </a:p>
      </dgm:t>
    </dgm:pt>
    <dgm:pt modelId="{C26C2DB6-FE9E-4AD3-B296-D434942A14E2}" type="pres">
      <dgm:prSet presAssocID="{41F94E56-CEC9-4FDB-AD34-144D89C0B563}" presName="accent_1" presStyleCnt="0"/>
      <dgm:spPr/>
    </dgm:pt>
    <dgm:pt modelId="{7E5E1AC3-342E-440F-9385-523B8B38E7D4}" type="pres">
      <dgm:prSet presAssocID="{41F94E56-CEC9-4FDB-AD34-144D89C0B563}" presName="accentRepeatNode" presStyleLbl="solidFgAcc1" presStyleIdx="0" presStyleCnt="4"/>
      <dgm:spPr/>
    </dgm:pt>
    <dgm:pt modelId="{E3F9EE6D-DB57-459B-828D-956C82D70B43}" type="pres">
      <dgm:prSet presAssocID="{0280B117-099B-4C58-B0E8-3575C16A1E11}" presName="text_2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da-DK"/>
        </a:p>
      </dgm:t>
    </dgm:pt>
    <dgm:pt modelId="{472D8586-4E23-435D-A0D4-844BC07CC207}" type="pres">
      <dgm:prSet presAssocID="{0280B117-099B-4C58-B0E8-3575C16A1E11}" presName="accent_2" presStyleCnt="0"/>
      <dgm:spPr/>
    </dgm:pt>
    <dgm:pt modelId="{B3DC981C-418C-4354-BA2D-BA893F22BAE4}" type="pres">
      <dgm:prSet presAssocID="{0280B117-099B-4C58-B0E8-3575C16A1E11}" presName="accentRepeatNode" presStyleLbl="solidFgAcc1" presStyleIdx="1" presStyleCnt="4"/>
      <dgm:spPr/>
    </dgm:pt>
    <dgm:pt modelId="{983B9601-C3EB-4AAC-AF94-CA507151B492}" type="pres">
      <dgm:prSet presAssocID="{D4A89D0E-6B2C-48C2-81EF-8A8441F5E667}" presName="text_3" presStyleLbl="node1" presStyleIdx="2" presStyleCnt="4" custLinFactNeighborY="4594">
        <dgm:presLayoutVars>
          <dgm:bulletEnabled val="1"/>
        </dgm:presLayoutVars>
      </dgm:prSet>
      <dgm:spPr/>
      <dgm:t>
        <a:bodyPr/>
        <a:lstStyle/>
        <a:p>
          <a:endParaRPr lang="da-DK"/>
        </a:p>
      </dgm:t>
    </dgm:pt>
    <dgm:pt modelId="{12ACEA9E-B990-4829-AA3B-2F298FA9F907}" type="pres">
      <dgm:prSet presAssocID="{D4A89D0E-6B2C-48C2-81EF-8A8441F5E667}" presName="accent_3" presStyleCnt="0"/>
      <dgm:spPr/>
    </dgm:pt>
    <dgm:pt modelId="{F4C0D5E9-0599-43AE-B7B1-18300F5CE583}" type="pres">
      <dgm:prSet presAssocID="{D4A89D0E-6B2C-48C2-81EF-8A8441F5E667}" presName="accentRepeatNode" presStyleLbl="solidFgAcc1" presStyleIdx="2" presStyleCnt="4"/>
      <dgm:spPr/>
    </dgm:pt>
    <dgm:pt modelId="{5287179B-F07C-4994-96E5-4CD07D56042C}" type="pres">
      <dgm:prSet presAssocID="{CCE4CF0C-667F-4A51-BC39-8A30816F2ABD}" presName="text_4" presStyleLbl="node1" presStyleIdx="3" presStyleCnt="4" custLinFactNeighborY="-2134">
        <dgm:presLayoutVars>
          <dgm:bulletEnabled val="1"/>
        </dgm:presLayoutVars>
      </dgm:prSet>
      <dgm:spPr/>
      <dgm:t>
        <a:bodyPr/>
        <a:lstStyle/>
        <a:p>
          <a:endParaRPr lang="da-DK"/>
        </a:p>
      </dgm:t>
    </dgm:pt>
    <dgm:pt modelId="{0FD528A8-AF0B-423B-89E2-79ED56B40AB8}" type="pres">
      <dgm:prSet presAssocID="{CCE4CF0C-667F-4A51-BC39-8A30816F2ABD}" presName="accent_4" presStyleCnt="0"/>
      <dgm:spPr/>
    </dgm:pt>
    <dgm:pt modelId="{600A41B6-9526-4D40-8BAA-ECAFC23F0118}" type="pres">
      <dgm:prSet presAssocID="{CCE4CF0C-667F-4A51-BC39-8A30816F2ABD}" presName="accentRepeatNode" presStyleLbl="solidFgAcc1" presStyleIdx="3" presStyleCnt="4"/>
      <dgm:spPr/>
    </dgm:pt>
  </dgm:ptLst>
  <dgm:cxnLst>
    <dgm:cxn modelId="{AE9D3815-4693-41EE-992D-230A01E044E2}" type="presOf" srcId="{442F56B7-1487-4A93-9FE8-2756DA6DCDBC}" destId="{06C3A7E1-1595-43C7-BBBA-DE781146AB7E}" srcOrd="0" destOrd="0" presId="urn:microsoft.com/office/officeart/2008/layout/VerticalCurvedList"/>
    <dgm:cxn modelId="{79610E64-D144-45A8-8FE9-62D173317BBB}" type="presOf" srcId="{0280B117-099B-4C58-B0E8-3575C16A1E11}" destId="{E3F9EE6D-DB57-459B-828D-956C82D70B43}" srcOrd="0" destOrd="0" presId="urn:microsoft.com/office/officeart/2008/layout/VerticalCurvedList"/>
    <dgm:cxn modelId="{DA963F7F-0C41-4BFE-A4A6-577CC1DE92CB}" type="presOf" srcId="{CCE4CF0C-667F-4A51-BC39-8A30816F2ABD}" destId="{5287179B-F07C-4994-96E5-4CD07D56042C}" srcOrd="0" destOrd="0" presId="urn:microsoft.com/office/officeart/2008/layout/VerticalCurvedList"/>
    <dgm:cxn modelId="{8AA33EA4-F3EF-4AFE-A06F-BC83C5BD0735}" srcId="{5822D230-0B69-4F0C-8AD3-CC3E4A7CC899}" destId="{CCE4CF0C-667F-4A51-BC39-8A30816F2ABD}" srcOrd="3" destOrd="0" parTransId="{B09589FE-D211-4A73-8D80-070E1DBA19E5}" sibTransId="{3784F045-F0EE-42A1-B0B3-9297BB015DBD}"/>
    <dgm:cxn modelId="{CF3E7445-261A-45DA-9AC6-A487779F50C8}" type="presOf" srcId="{41F94E56-CEC9-4FDB-AD34-144D89C0B563}" destId="{5B9FC2A7-2281-44CB-AE74-751F94C1D2F8}" srcOrd="0" destOrd="0" presId="urn:microsoft.com/office/officeart/2008/layout/VerticalCurvedList"/>
    <dgm:cxn modelId="{96FCEA7D-DC25-42B9-8CBD-8C4264C3117C}" srcId="{5822D230-0B69-4F0C-8AD3-CC3E4A7CC899}" destId="{41F94E56-CEC9-4FDB-AD34-144D89C0B563}" srcOrd="0" destOrd="0" parTransId="{0947F9CF-13AF-47F1-8D36-E2E72A57BC1B}" sibTransId="{442F56B7-1487-4A93-9FE8-2756DA6DCDBC}"/>
    <dgm:cxn modelId="{96CB3D40-02B8-47D6-92A2-24D5BC45E11B}" srcId="{5822D230-0B69-4F0C-8AD3-CC3E4A7CC899}" destId="{0280B117-099B-4C58-B0E8-3575C16A1E11}" srcOrd="1" destOrd="0" parTransId="{BEE6BBCE-2AAF-4E77-BB63-03277E39577F}" sibTransId="{A16A7357-A687-4498-9ED2-DB5229FC7928}"/>
    <dgm:cxn modelId="{82E1320B-F8E2-4A33-AE53-D0004FACE6BC}" type="presOf" srcId="{D4A89D0E-6B2C-48C2-81EF-8A8441F5E667}" destId="{983B9601-C3EB-4AAC-AF94-CA507151B492}" srcOrd="0" destOrd="0" presId="urn:microsoft.com/office/officeart/2008/layout/VerticalCurvedList"/>
    <dgm:cxn modelId="{D2F97D95-C926-4F1E-AD48-4A9E0D0F42CB}" type="presOf" srcId="{5822D230-0B69-4F0C-8AD3-CC3E4A7CC899}" destId="{1151E670-5791-46BC-9321-14C8DDF00A2A}" srcOrd="0" destOrd="0" presId="urn:microsoft.com/office/officeart/2008/layout/VerticalCurvedList"/>
    <dgm:cxn modelId="{977E0B78-DB62-4FD2-AE5A-DD347E2EBABD}" srcId="{5822D230-0B69-4F0C-8AD3-CC3E4A7CC899}" destId="{D4A89D0E-6B2C-48C2-81EF-8A8441F5E667}" srcOrd="2" destOrd="0" parTransId="{1FF71A2C-57D8-4B26-9676-EF76C35B5896}" sibTransId="{944B7C82-777D-4803-9773-13B1340FB6B7}"/>
    <dgm:cxn modelId="{AD4FFF2D-9E19-4D46-A788-6EF5F327C52B}" type="presParOf" srcId="{1151E670-5791-46BC-9321-14C8DDF00A2A}" destId="{38E187CB-8CD2-40CD-A75F-2A1CEA33976E}" srcOrd="0" destOrd="0" presId="urn:microsoft.com/office/officeart/2008/layout/VerticalCurvedList"/>
    <dgm:cxn modelId="{7B9829E6-EDD0-4DE5-BE5C-8B1F802A66A9}" type="presParOf" srcId="{38E187CB-8CD2-40CD-A75F-2A1CEA33976E}" destId="{DC11661A-49FE-4A4B-B87A-6A6C296A5C33}" srcOrd="0" destOrd="0" presId="urn:microsoft.com/office/officeart/2008/layout/VerticalCurvedList"/>
    <dgm:cxn modelId="{BEC8F5C1-36B9-4573-8945-B1A9AB4E7F52}" type="presParOf" srcId="{DC11661A-49FE-4A4B-B87A-6A6C296A5C33}" destId="{C6E89DAB-1FB1-48AF-BBB3-0348C35B2768}" srcOrd="0" destOrd="0" presId="urn:microsoft.com/office/officeart/2008/layout/VerticalCurvedList"/>
    <dgm:cxn modelId="{56452595-DDA2-4B61-8DC1-95DAE42A2060}" type="presParOf" srcId="{DC11661A-49FE-4A4B-B87A-6A6C296A5C33}" destId="{06C3A7E1-1595-43C7-BBBA-DE781146AB7E}" srcOrd="1" destOrd="0" presId="urn:microsoft.com/office/officeart/2008/layout/VerticalCurvedList"/>
    <dgm:cxn modelId="{8F51457C-F72F-45CE-A052-3E2533DA59B8}" type="presParOf" srcId="{DC11661A-49FE-4A4B-B87A-6A6C296A5C33}" destId="{AF72A709-8169-4E12-8B1B-A957468C5206}" srcOrd="2" destOrd="0" presId="urn:microsoft.com/office/officeart/2008/layout/VerticalCurvedList"/>
    <dgm:cxn modelId="{6FA6C043-1763-463D-B7A7-E9B972BC1F37}" type="presParOf" srcId="{DC11661A-49FE-4A4B-B87A-6A6C296A5C33}" destId="{5CC0C451-99A0-4511-97CD-76D25ADF803B}" srcOrd="3" destOrd="0" presId="urn:microsoft.com/office/officeart/2008/layout/VerticalCurvedList"/>
    <dgm:cxn modelId="{E4A35893-72C4-4330-9389-F054EA268CBA}" type="presParOf" srcId="{38E187CB-8CD2-40CD-A75F-2A1CEA33976E}" destId="{5B9FC2A7-2281-44CB-AE74-751F94C1D2F8}" srcOrd="1" destOrd="0" presId="urn:microsoft.com/office/officeart/2008/layout/VerticalCurvedList"/>
    <dgm:cxn modelId="{5699DED0-8A5F-4177-8B48-6DA958DFA5F1}" type="presParOf" srcId="{38E187CB-8CD2-40CD-A75F-2A1CEA33976E}" destId="{C26C2DB6-FE9E-4AD3-B296-D434942A14E2}" srcOrd="2" destOrd="0" presId="urn:microsoft.com/office/officeart/2008/layout/VerticalCurvedList"/>
    <dgm:cxn modelId="{AA867403-D4F4-46FF-A49C-9A453B538A94}" type="presParOf" srcId="{C26C2DB6-FE9E-4AD3-B296-D434942A14E2}" destId="{7E5E1AC3-342E-440F-9385-523B8B38E7D4}" srcOrd="0" destOrd="0" presId="urn:microsoft.com/office/officeart/2008/layout/VerticalCurvedList"/>
    <dgm:cxn modelId="{E56CE49C-E896-4D0E-8500-58ECF5FE851C}" type="presParOf" srcId="{38E187CB-8CD2-40CD-A75F-2A1CEA33976E}" destId="{E3F9EE6D-DB57-459B-828D-956C82D70B43}" srcOrd="3" destOrd="0" presId="urn:microsoft.com/office/officeart/2008/layout/VerticalCurvedList"/>
    <dgm:cxn modelId="{F0D3B5C3-5629-496E-8E61-FE755345B3D0}" type="presParOf" srcId="{38E187CB-8CD2-40CD-A75F-2A1CEA33976E}" destId="{472D8586-4E23-435D-A0D4-844BC07CC207}" srcOrd="4" destOrd="0" presId="urn:microsoft.com/office/officeart/2008/layout/VerticalCurvedList"/>
    <dgm:cxn modelId="{AAD1C2FE-B596-4528-968D-3648E51E0A4A}" type="presParOf" srcId="{472D8586-4E23-435D-A0D4-844BC07CC207}" destId="{B3DC981C-418C-4354-BA2D-BA893F22BAE4}" srcOrd="0" destOrd="0" presId="urn:microsoft.com/office/officeart/2008/layout/VerticalCurvedList"/>
    <dgm:cxn modelId="{4231C107-248C-492C-A50A-8268ADD86B17}" type="presParOf" srcId="{38E187CB-8CD2-40CD-A75F-2A1CEA33976E}" destId="{983B9601-C3EB-4AAC-AF94-CA507151B492}" srcOrd="5" destOrd="0" presId="urn:microsoft.com/office/officeart/2008/layout/VerticalCurvedList"/>
    <dgm:cxn modelId="{5E96EE87-449D-4E63-BFB3-71CA8901A5E1}" type="presParOf" srcId="{38E187CB-8CD2-40CD-A75F-2A1CEA33976E}" destId="{12ACEA9E-B990-4829-AA3B-2F298FA9F907}" srcOrd="6" destOrd="0" presId="urn:microsoft.com/office/officeart/2008/layout/VerticalCurvedList"/>
    <dgm:cxn modelId="{7A3C529B-F591-465A-9FF9-D4099E6115E0}" type="presParOf" srcId="{12ACEA9E-B990-4829-AA3B-2F298FA9F907}" destId="{F4C0D5E9-0599-43AE-B7B1-18300F5CE583}" srcOrd="0" destOrd="0" presId="urn:microsoft.com/office/officeart/2008/layout/VerticalCurvedList"/>
    <dgm:cxn modelId="{04FB6F9C-2926-4E4E-AF7A-E6CC9AD302A9}" type="presParOf" srcId="{38E187CB-8CD2-40CD-A75F-2A1CEA33976E}" destId="{5287179B-F07C-4994-96E5-4CD07D56042C}" srcOrd="7" destOrd="0" presId="urn:microsoft.com/office/officeart/2008/layout/VerticalCurvedList"/>
    <dgm:cxn modelId="{D9E2EE2A-FC05-4629-875A-BCA2CCF07BCA}" type="presParOf" srcId="{38E187CB-8CD2-40CD-A75F-2A1CEA33976E}" destId="{0FD528A8-AF0B-423B-89E2-79ED56B40AB8}" srcOrd="8" destOrd="0" presId="urn:microsoft.com/office/officeart/2008/layout/VerticalCurvedList"/>
    <dgm:cxn modelId="{522687A6-16AA-40AC-B0E5-528276D5ADF6}" type="presParOf" srcId="{0FD528A8-AF0B-423B-89E2-79ED56B40AB8}" destId="{600A41B6-9526-4D40-8BAA-ECAFC23F0118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822D230-0B69-4F0C-8AD3-CC3E4A7CC899}" type="doc">
      <dgm:prSet loTypeId="urn:microsoft.com/office/officeart/2005/8/layout/vList2" loCatId="list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da-DK"/>
        </a:p>
      </dgm:t>
    </dgm:pt>
    <dgm:pt modelId="{887E0B1A-8AB2-4606-982B-FF246BC7E4F5}">
      <dgm:prSet/>
      <dgm:spPr/>
      <dgm:t>
        <a:bodyPr/>
        <a:lstStyle/>
        <a:p>
          <a:r>
            <a:rPr lang="da-DK" dirty="0" smtClean="0"/>
            <a:t>&lt;!DOCTYPE html&gt;</a:t>
          </a:r>
        </a:p>
        <a:p>
          <a:r>
            <a:rPr lang="da-DK" dirty="0" smtClean="0"/>
            <a:t>&lt;html&gt;</a:t>
          </a:r>
        </a:p>
        <a:p>
          <a:r>
            <a:rPr lang="pt-BR" dirty="0" smtClean="0"/>
            <a:t>	&lt;META HTTP-EQUIV="refresh" CONTENT="10"&gt;</a:t>
          </a:r>
          <a:endParaRPr lang="da-DK" dirty="0" smtClean="0"/>
        </a:p>
        <a:p>
          <a:r>
            <a:rPr lang="da-DK" dirty="0" smtClean="0"/>
            <a:t>	&lt;body&gt;</a:t>
          </a:r>
        </a:p>
        <a:p>
          <a:r>
            <a:rPr lang="da-DK" dirty="0" smtClean="0"/>
            <a:t>		&lt;font </a:t>
          </a:r>
          <a:r>
            <a:rPr lang="da-DK" dirty="0" err="1" smtClean="0"/>
            <a:t>color</a:t>
          </a:r>
          <a:r>
            <a:rPr lang="da-DK" dirty="0" smtClean="0"/>
            <a:t>="</a:t>
          </a:r>
          <a:r>
            <a:rPr lang="da-DK" dirty="0" err="1" smtClean="0"/>
            <a:t>black</a:t>
          </a:r>
          <a:r>
            <a:rPr lang="da-DK" dirty="0" smtClean="0"/>
            <a:t>"&gt; </a:t>
          </a:r>
        </a:p>
        <a:p>
          <a:r>
            <a:rPr lang="da-DK" dirty="0" smtClean="0"/>
            <a:t>  			&lt;h1&gt;Temperatur: &lt;/h1&gt;</a:t>
          </a:r>
        </a:p>
        <a:p>
          <a:r>
            <a:rPr lang="da-DK" dirty="0" smtClean="0"/>
            <a:t>		&lt;/font&gt;</a:t>
          </a:r>
        </a:p>
        <a:p>
          <a:endParaRPr lang="da-DK" dirty="0" smtClean="0"/>
        </a:p>
        <a:p>
          <a:r>
            <a:rPr lang="da-DK" dirty="0" smtClean="0"/>
            <a:t>		&lt;font </a:t>
          </a:r>
          <a:r>
            <a:rPr lang="da-DK" dirty="0" err="1" smtClean="0"/>
            <a:t>color</a:t>
          </a:r>
          <a:r>
            <a:rPr lang="da-DK" dirty="0" smtClean="0"/>
            <a:t>="</a:t>
          </a:r>
          <a:r>
            <a:rPr lang="da-DK" dirty="0" err="1" smtClean="0"/>
            <a:t>blue</a:t>
          </a:r>
          <a:r>
            <a:rPr lang="da-DK" dirty="0" smtClean="0"/>
            <a:t>"&gt;</a:t>
          </a:r>
        </a:p>
        <a:p>
          <a:r>
            <a:rPr lang="da-DK" dirty="0" smtClean="0"/>
            <a:t>  			&lt;p&gt;</a:t>
          </a:r>
          <a:r>
            <a:rPr lang="da-DK" dirty="0" err="1" smtClean="0"/>
            <a:t>Temp</a:t>
          </a:r>
          <a:r>
            <a:rPr lang="da-DK" dirty="0" smtClean="0"/>
            <a:t> =&lt; 28 °C&lt;/p&gt;</a:t>
          </a:r>
        </a:p>
        <a:p>
          <a:r>
            <a:rPr lang="da-DK" dirty="0" smtClean="0"/>
            <a:t>		&lt;/font&gt;</a:t>
          </a:r>
        </a:p>
        <a:p>
          <a:endParaRPr lang="da-DK" dirty="0" smtClean="0"/>
        </a:p>
        <a:p>
          <a:r>
            <a:rPr lang="da-DK" dirty="0" smtClean="0"/>
            <a:t>		&lt;font </a:t>
          </a:r>
          <a:r>
            <a:rPr lang="da-DK" dirty="0" err="1" smtClean="0"/>
            <a:t>color</a:t>
          </a:r>
          <a:r>
            <a:rPr lang="da-DK" dirty="0" smtClean="0"/>
            <a:t>="red"&gt;</a:t>
          </a:r>
        </a:p>
        <a:p>
          <a:r>
            <a:rPr lang="da-DK" dirty="0" smtClean="0"/>
            <a:t>  			&lt;p&gt;</a:t>
          </a:r>
          <a:r>
            <a:rPr lang="da-DK" dirty="0" err="1" smtClean="0"/>
            <a:t>Temp</a:t>
          </a:r>
          <a:r>
            <a:rPr lang="da-DK" dirty="0" smtClean="0"/>
            <a:t> &gt; 28 °C&lt;/p&gt;</a:t>
          </a:r>
        </a:p>
        <a:p>
          <a:r>
            <a:rPr lang="da-DK" dirty="0" smtClean="0"/>
            <a:t>		&lt;/font&gt;</a:t>
          </a:r>
        </a:p>
        <a:p>
          <a:r>
            <a:rPr lang="da-DK" dirty="0" smtClean="0"/>
            <a:t>	&lt;/body&gt;</a:t>
          </a:r>
        </a:p>
        <a:p>
          <a:r>
            <a:rPr lang="da-DK" dirty="0" smtClean="0"/>
            <a:t>&lt;/html&gt;</a:t>
          </a:r>
        </a:p>
      </dgm:t>
    </dgm:pt>
    <dgm:pt modelId="{7805C455-B75B-4D2C-B1AA-E6E8CBB5AC4F}" type="parTrans" cxnId="{F29455B0-4993-49FD-8E6D-A3A4CD226090}">
      <dgm:prSet/>
      <dgm:spPr/>
      <dgm:t>
        <a:bodyPr/>
        <a:lstStyle/>
        <a:p>
          <a:endParaRPr lang="da-DK"/>
        </a:p>
      </dgm:t>
    </dgm:pt>
    <dgm:pt modelId="{60EB8502-DC50-49F9-951E-50730C82AFA7}" type="sibTrans" cxnId="{F29455B0-4993-49FD-8E6D-A3A4CD226090}">
      <dgm:prSet/>
      <dgm:spPr/>
      <dgm:t>
        <a:bodyPr/>
        <a:lstStyle/>
        <a:p>
          <a:endParaRPr lang="da-DK"/>
        </a:p>
      </dgm:t>
    </dgm:pt>
    <dgm:pt modelId="{C3C02D79-037B-44AD-95EC-8AF3AA059E07}" type="pres">
      <dgm:prSet presAssocID="{5822D230-0B69-4F0C-8AD3-CC3E4A7CC899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da-DK"/>
        </a:p>
      </dgm:t>
    </dgm:pt>
    <dgm:pt modelId="{55178B7D-394F-4CB6-8728-982A983CE47E}" type="pres">
      <dgm:prSet presAssocID="{887E0B1A-8AB2-4606-982B-FF246BC7E4F5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da-DK"/>
        </a:p>
      </dgm:t>
    </dgm:pt>
  </dgm:ptLst>
  <dgm:cxnLst>
    <dgm:cxn modelId="{C06508D3-59E8-4AAC-8DE9-FA2552D9A7E1}" type="presOf" srcId="{5822D230-0B69-4F0C-8AD3-CC3E4A7CC899}" destId="{C3C02D79-037B-44AD-95EC-8AF3AA059E07}" srcOrd="0" destOrd="0" presId="urn:microsoft.com/office/officeart/2005/8/layout/vList2"/>
    <dgm:cxn modelId="{B58FF3B3-771F-47DA-8434-17BE27900AC4}" type="presOf" srcId="{887E0B1A-8AB2-4606-982B-FF246BC7E4F5}" destId="{55178B7D-394F-4CB6-8728-982A983CE47E}" srcOrd="0" destOrd="0" presId="urn:microsoft.com/office/officeart/2005/8/layout/vList2"/>
    <dgm:cxn modelId="{F29455B0-4993-49FD-8E6D-A3A4CD226090}" srcId="{5822D230-0B69-4F0C-8AD3-CC3E4A7CC899}" destId="{887E0B1A-8AB2-4606-982B-FF246BC7E4F5}" srcOrd="0" destOrd="0" parTransId="{7805C455-B75B-4D2C-B1AA-E6E8CBB5AC4F}" sibTransId="{60EB8502-DC50-49F9-951E-50730C82AFA7}"/>
    <dgm:cxn modelId="{BE590500-DC89-4524-BF4F-8F796B3D7DCE}" type="presParOf" srcId="{C3C02D79-037B-44AD-95EC-8AF3AA059E07}" destId="{55178B7D-394F-4CB6-8728-982A983CE47E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da-DK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6411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0200F310-4F4E-40D8-A777-39C3C221E58A}" type="datetimeFigureOut">
              <a:rPr lang="da-DK" altLang="da-DK"/>
              <a:pPr/>
              <a:t>30-11-2017</a:t>
            </a:fld>
            <a:endParaRPr lang="da-DK" altLang="da-DK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da-DK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443" y="9430091"/>
            <a:ext cx="2945659" cy="496411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BB1D6FFC-1076-41D9-9DEB-6488962630DE}" type="slidenum">
              <a:rPr lang="da-DK" altLang="da-DK"/>
              <a:pPr/>
              <a:t>‹nr.›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38840848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da-DK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411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D776DF52-A6A8-43E8-BB68-FE7C74F86262}" type="datetimeFigureOut">
              <a:rPr lang="da-DK" altLang="da-DK"/>
              <a:pPr/>
              <a:t>30-11-2017</a:t>
            </a:fld>
            <a:endParaRPr lang="da-DK" altLang="da-DK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da-DK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da-DK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da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6411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63C5517D-C2F6-42F3-A475-13EC998DE874}" type="slidenum">
              <a:rPr lang="da-DK" altLang="da-DK"/>
              <a:pPr/>
              <a:t>‹nr.›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371442264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C5517D-C2F6-42F3-A475-13EC998DE874}" type="slidenum">
              <a:rPr lang="da-DK" altLang="da-DK" smtClean="0"/>
              <a:pPr/>
              <a:t>62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23820487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r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kreativitet-back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" y="0"/>
            <a:ext cx="9140825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reeform 4"/>
          <p:cNvSpPr/>
          <p:nvPr/>
        </p:nvSpPr>
        <p:spPr>
          <a:xfrm>
            <a:off x="-22225" y="-14288"/>
            <a:ext cx="9183688" cy="3340101"/>
          </a:xfrm>
          <a:custGeom>
            <a:avLst/>
            <a:gdLst>
              <a:gd name="connsiteX0" fmla="*/ 24581 w 9168581"/>
              <a:gd name="connsiteY0" fmla="*/ 3941097 h 3941097"/>
              <a:gd name="connsiteX1" fmla="*/ 9168581 w 9168581"/>
              <a:gd name="connsiteY1" fmla="*/ 3072581 h 3941097"/>
              <a:gd name="connsiteX2" fmla="*/ 9168581 w 9168581"/>
              <a:gd name="connsiteY2" fmla="*/ 0 h 3941097"/>
              <a:gd name="connsiteX3" fmla="*/ 0 w 9168581"/>
              <a:gd name="connsiteY3" fmla="*/ 16387 h 3941097"/>
              <a:gd name="connsiteX4" fmla="*/ 24581 w 9168581"/>
              <a:gd name="connsiteY4" fmla="*/ 3941097 h 3941097"/>
              <a:gd name="connsiteX0" fmla="*/ 553 w 9144553"/>
              <a:gd name="connsiteY0" fmla="*/ 3941097 h 3941097"/>
              <a:gd name="connsiteX1" fmla="*/ 9144553 w 9144553"/>
              <a:gd name="connsiteY1" fmla="*/ 3072581 h 3941097"/>
              <a:gd name="connsiteX2" fmla="*/ 9144553 w 9144553"/>
              <a:gd name="connsiteY2" fmla="*/ 0 h 3941097"/>
              <a:gd name="connsiteX3" fmla="*/ 225497 w 9144553"/>
              <a:gd name="connsiteY3" fmla="*/ 690931 h 3941097"/>
              <a:gd name="connsiteX4" fmla="*/ 553 w 9144553"/>
              <a:gd name="connsiteY4" fmla="*/ 3941097 h 3941097"/>
              <a:gd name="connsiteX0" fmla="*/ 1457 w 9145457"/>
              <a:gd name="connsiteY0" fmla="*/ 3941097 h 3941097"/>
              <a:gd name="connsiteX1" fmla="*/ 9145457 w 9145457"/>
              <a:gd name="connsiteY1" fmla="*/ 3072581 h 3941097"/>
              <a:gd name="connsiteX2" fmla="*/ 9145457 w 9145457"/>
              <a:gd name="connsiteY2" fmla="*/ 0 h 3941097"/>
              <a:gd name="connsiteX3" fmla="*/ 69292 w 9145457"/>
              <a:gd name="connsiteY3" fmla="*/ 681692 h 3941097"/>
              <a:gd name="connsiteX4" fmla="*/ 1457 w 9145457"/>
              <a:gd name="connsiteY4" fmla="*/ 3941097 h 3941097"/>
              <a:gd name="connsiteX0" fmla="*/ 1457 w 9145457"/>
              <a:gd name="connsiteY0" fmla="*/ 3259405 h 3259405"/>
              <a:gd name="connsiteX1" fmla="*/ 9145457 w 9145457"/>
              <a:gd name="connsiteY1" fmla="*/ 2390889 h 3259405"/>
              <a:gd name="connsiteX2" fmla="*/ 8942141 w 9145457"/>
              <a:gd name="connsiteY2" fmla="*/ 279303 h 3259405"/>
              <a:gd name="connsiteX3" fmla="*/ 69292 w 9145457"/>
              <a:gd name="connsiteY3" fmla="*/ 0 h 3259405"/>
              <a:gd name="connsiteX4" fmla="*/ 1457 w 9145457"/>
              <a:gd name="connsiteY4" fmla="*/ 3259405 h 3259405"/>
              <a:gd name="connsiteX0" fmla="*/ 1457 w 9145457"/>
              <a:gd name="connsiteY0" fmla="*/ 3259405 h 3259405"/>
              <a:gd name="connsiteX1" fmla="*/ 9145457 w 9145457"/>
              <a:gd name="connsiteY1" fmla="*/ 2390889 h 3259405"/>
              <a:gd name="connsiteX2" fmla="*/ 9053040 w 9145457"/>
              <a:gd name="connsiteY2" fmla="*/ 2093 h 3259405"/>
              <a:gd name="connsiteX3" fmla="*/ 69292 w 9145457"/>
              <a:gd name="connsiteY3" fmla="*/ 0 h 3259405"/>
              <a:gd name="connsiteX4" fmla="*/ 1457 w 9145457"/>
              <a:gd name="connsiteY4" fmla="*/ 3259405 h 3259405"/>
              <a:gd name="connsiteX0" fmla="*/ 33823 w 9076165"/>
              <a:gd name="connsiteY0" fmla="*/ 3240924 h 3240924"/>
              <a:gd name="connsiteX1" fmla="*/ 9076165 w 9076165"/>
              <a:gd name="connsiteY1" fmla="*/ 2390889 h 3240924"/>
              <a:gd name="connsiteX2" fmla="*/ 8983748 w 9076165"/>
              <a:gd name="connsiteY2" fmla="*/ 2093 h 3240924"/>
              <a:gd name="connsiteX3" fmla="*/ 0 w 9076165"/>
              <a:gd name="connsiteY3" fmla="*/ 0 h 3240924"/>
              <a:gd name="connsiteX4" fmla="*/ 33823 w 9076165"/>
              <a:gd name="connsiteY4" fmla="*/ 3240924 h 3240924"/>
              <a:gd name="connsiteX0" fmla="*/ 4505 w 9083814"/>
              <a:gd name="connsiteY0" fmla="*/ 3250165 h 3250165"/>
              <a:gd name="connsiteX1" fmla="*/ 9083814 w 9083814"/>
              <a:gd name="connsiteY1" fmla="*/ 2390889 h 3250165"/>
              <a:gd name="connsiteX2" fmla="*/ 8991397 w 9083814"/>
              <a:gd name="connsiteY2" fmla="*/ 2093 h 3250165"/>
              <a:gd name="connsiteX3" fmla="*/ 7649 w 9083814"/>
              <a:gd name="connsiteY3" fmla="*/ 0 h 3250165"/>
              <a:gd name="connsiteX4" fmla="*/ 4505 w 9083814"/>
              <a:gd name="connsiteY4" fmla="*/ 3250165 h 3250165"/>
              <a:gd name="connsiteX0" fmla="*/ 4505 w 8991397"/>
              <a:gd name="connsiteY0" fmla="*/ 3250165 h 3250165"/>
              <a:gd name="connsiteX1" fmla="*/ 8954431 w 8991397"/>
              <a:gd name="connsiteY1" fmla="*/ 2381649 h 3250165"/>
              <a:gd name="connsiteX2" fmla="*/ 8991397 w 8991397"/>
              <a:gd name="connsiteY2" fmla="*/ 2093 h 3250165"/>
              <a:gd name="connsiteX3" fmla="*/ 7649 w 8991397"/>
              <a:gd name="connsiteY3" fmla="*/ 0 h 3250165"/>
              <a:gd name="connsiteX4" fmla="*/ 4505 w 8991397"/>
              <a:gd name="connsiteY4" fmla="*/ 3250165 h 3250165"/>
              <a:gd name="connsiteX0" fmla="*/ 4505 w 8954431"/>
              <a:gd name="connsiteY0" fmla="*/ 3257311 h 3257311"/>
              <a:gd name="connsiteX1" fmla="*/ 8954431 w 8954431"/>
              <a:gd name="connsiteY1" fmla="*/ 2388795 h 3257311"/>
              <a:gd name="connsiteX2" fmla="*/ 8954430 w 8954431"/>
              <a:gd name="connsiteY2" fmla="*/ 0 h 3257311"/>
              <a:gd name="connsiteX3" fmla="*/ 7649 w 8954431"/>
              <a:gd name="connsiteY3" fmla="*/ 7146 h 3257311"/>
              <a:gd name="connsiteX4" fmla="*/ 4505 w 8954431"/>
              <a:gd name="connsiteY4" fmla="*/ 3257311 h 3257311"/>
              <a:gd name="connsiteX0" fmla="*/ 4505 w 8954431"/>
              <a:gd name="connsiteY0" fmla="*/ 3250165 h 3250165"/>
              <a:gd name="connsiteX1" fmla="*/ 8954431 w 8954431"/>
              <a:gd name="connsiteY1" fmla="*/ 2381649 h 3250165"/>
              <a:gd name="connsiteX2" fmla="*/ 8945188 w 8954431"/>
              <a:gd name="connsiteY2" fmla="*/ 29815 h 3250165"/>
              <a:gd name="connsiteX3" fmla="*/ 7649 w 8954431"/>
              <a:gd name="connsiteY3" fmla="*/ 0 h 3250165"/>
              <a:gd name="connsiteX4" fmla="*/ 4505 w 8954431"/>
              <a:gd name="connsiteY4" fmla="*/ 3250165 h 3250165"/>
              <a:gd name="connsiteX0" fmla="*/ 4505 w 8954431"/>
              <a:gd name="connsiteY0" fmla="*/ 3257311 h 3257311"/>
              <a:gd name="connsiteX1" fmla="*/ 8954431 w 8954431"/>
              <a:gd name="connsiteY1" fmla="*/ 2388795 h 3257311"/>
              <a:gd name="connsiteX2" fmla="*/ 8945187 w 8954431"/>
              <a:gd name="connsiteY2" fmla="*/ 0 h 3257311"/>
              <a:gd name="connsiteX3" fmla="*/ 7649 w 8954431"/>
              <a:gd name="connsiteY3" fmla="*/ 7146 h 3257311"/>
              <a:gd name="connsiteX4" fmla="*/ 4505 w 8954431"/>
              <a:gd name="connsiteY4" fmla="*/ 3257311 h 32573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954431" h="3257311">
                <a:moveTo>
                  <a:pt x="4505" y="3257311"/>
                </a:moveTo>
                <a:lnTo>
                  <a:pt x="8954431" y="2388795"/>
                </a:lnTo>
                <a:cubicBezTo>
                  <a:pt x="8954431" y="1592530"/>
                  <a:pt x="8945187" y="796265"/>
                  <a:pt x="8945187" y="0"/>
                </a:cubicBezTo>
                <a:lnTo>
                  <a:pt x="7649" y="7146"/>
                </a:lnTo>
                <a:cubicBezTo>
                  <a:pt x="13111" y="1315383"/>
                  <a:pt x="-9151" y="1949074"/>
                  <a:pt x="4505" y="325731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noFill/>
            </a:endParaRPr>
          </a:p>
        </p:txBody>
      </p:sp>
      <p:pic>
        <p:nvPicPr>
          <p:cNvPr id="4" name="Picture 6" descr="TI_DK_under_33pro_0812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2038" y="268288"/>
            <a:ext cx="1263650" cy="7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7" descr="tagline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2058988"/>
            <a:ext cx="33401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714904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/>
          <p:nvPr/>
        </p:nvSpPr>
        <p:spPr>
          <a:xfrm>
            <a:off x="6477000" y="203200"/>
            <a:ext cx="2343150" cy="9191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a-DK" sz="1800"/>
          </a:p>
        </p:txBody>
      </p:sp>
      <p:pic>
        <p:nvPicPr>
          <p:cNvPr id="4" name="Picture 4" descr="TI_DK_under_33pro_081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2038" y="268288"/>
            <a:ext cx="1263650" cy="7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85852" y="204081"/>
            <a:ext cx="7048500" cy="918102"/>
          </a:xfrm>
          <a:prstGeom prst="rect">
            <a:avLst/>
          </a:prstGeom>
          <a:solidFill>
            <a:schemeClr val="bg1"/>
          </a:solidFill>
        </p:spPr>
        <p:txBody>
          <a:bodyPr lIns="127000" tIns="127000" rIns="127000" bIns="127000">
            <a:noAutofit/>
          </a:bodyPr>
          <a:lstStyle>
            <a:lvl1pPr marL="0" indent="0">
              <a:buNone/>
              <a:defRPr sz="2800" baseline="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4572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9144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 marL="13716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 marL="18288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da-DK" dirty="0" smtClean="0"/>
              <a:t>Links</a:t>
            </a:r>
          </a:p>
        </p:txBody>
      </p:sp>
    </p:spTree>
    <p:extLst>
      <p:ext uri="{BB962C8B-B14F-4D97-AF65-F5344CB8AC3E}">
        <p14:creationId xmlns:p14="http://schemas.microsoft.com/office/powerpoint/2010/main" val="20836868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lkomst med undertitel uden bille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TI_DK_under_33pro_081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2038" y="268288"/>
            <a:ext cx="1263650" cy="7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88000" y="3563103"/>
            <a:ext cx="8532000" cy="918000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txBody>
          <a:bodyPr lIns="288000" tIns="180000" rIns="252000" bIns="180000">
            <a:noAutofit/>
          </a:bodyPr>
          <a:lstStyle>
            <a:lvl1pPr marL="0" indent="0">
              <a:spcBef>
                <a:spcPts val="0"/>
              </a:spcBef>
              <a:buNone/>
              <a:defRPr sz="2000" baseline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4572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9144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 marL="13716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 marL="18288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da-DK" smtClean="0"/>
              <a:t>Klik for at redigere i master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88000" y="2160000"/>
            <a:ext cx="8531780" cy="1323000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txBody>
          <a:bodyPr lIns="288000" tIns="180000" rIns="252000" bIns="180000">
            <a:noAutofit/>
          </a:bodyPr>
          <a:lstStyle>
            <a:lvl1pPr marL="0" indent="0">
              <a:spcBef>
                <a:spcPts val="0"/>
              </a:spcBef>
              <a:buNone/>
              <a:defRPr sz="3200" baseline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4572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9144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 marL="13716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 marL="18288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da-DK" smtClean="0"/>
              <a:t>Klik for at redigere i master</a:t>
            </a:r>
          </a:p>
        </p:txBody>
      </p:sp>
    </p:spTree>
    <p:extLst>
      <p:ext uri="{BB962C8B-B14F-4D97-AF65-F5344CB8AC3E}">
        <p14:creationId xmlns:p14="http://schemas.microsoft.com/office/powerpoint/2010/main" val="16339075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nktopstil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477000" y="203200"/>
            <a:ext cx="2343150" cy="9191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a-DK" sz="1800"/>
          </a:p>
        </p:txBody>
      </p:sp>
      <p:pic>
        <p:nvPicPr>
          <p:cNvPr id="6" name="Picture 4" descr="TI_DK_under_33pro_081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2038" y="268288"/>
            <a:ext cx="1263650" cy="7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1320361"/>
          </a:xfrm>
          <a:prstGeom prst="rect">
            <a:avLst/>
          </a:prstGeom>
          <a:solidFill>
            <a:schemeClr val="bg1"/>
          </a:solidFill>
        </p:spPr>
        <p:txBody>
          <a:bodyPr wrap="square" lIns="127000" tIns="127000" rIns="127000" bIns="254000">
            <a:spAutoFit/>
          </a:bodyPr>
          <a:lstStyle>
            <a:lvl1pPr marL="342900" indent="-342900">
              <a:buClr>
                <a:srgbClr val="C62247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742950" indent="-285750">
              <a:buClr>
                <a:srgbClr val="C62247"/>
              </a:buClr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1143000" indent="-228600">
              <a:buClr>
                <a:srgbClr val="C62247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 marL="1600200" indent="-228600">
              <a:buClr>
                <a:srgbClr val="C62247"/>
              </a:buClr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 marL="2057400" indent="-228600">
              <a:buClr>
                <a:srgbClr val="C62247"/>
              </a:buClr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da-DK" smtClean="0"/>
              <a:t>Klik for at redigere i master</a:t>
            </a:r>
          </a:p>
          <a:p>
            <a:pPr lvl="1"/>
            <a:r>
              <a:rPr lang="da-DK" smtClean="0"/>
              <a:t>Andet niveau</a:t>
            </a:r>
          </a:p>
          <a:p>
            <a:pPr lvl="2"/>
            <a:r>
              <a:rPr lang="da-DK" smtClean="0"/>
              <a:t>Tredje niveau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85853" y="204081"/>
            <a:ext cx="7048500" cy="918102"/>
          </a:xfrm>
          <a:prstGeom prst="rect">
            <a:avLst/>
          </a:prstGeom>
          <a:solidFill>
            <a:schemeClr val="bg1"/>
          </a:solidFill>
        </p:spPr>
        <p:txBody>
          <a:bodyPr lIns="127000" tIns="127000" rIns="127000" bIns="127000">
            <a:noAutofit/>
          </a:bodyPr>
          <a:lstStyle>
            <a:lvl1pPr marL="0" indent="0">
              <a:buNone/>
              <a:defRPr sz="2800" baseline="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4572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9144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 marL="13716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 marL="18288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da-DK" smtClean="0"/>
              <a:t>Klik for at redigere i master</a:t>
            </a:r>
          </a:p>
        </p:txBody>
      </p:sp>
    </p:spTree>
    <p:extLst>
      <p:ext uri="{BB962C8B-B14F-4D97-AF65-F5344CB8AC3E}">
        <p14:creationId xmlns:p14="http://schemas.microsoft.com/office/powerpoint/2010/main" val="26689479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110133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nktopstilling + bille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a-DK" sz="1800"/>
          </a:p>
        </p:txBody>
      </p:sp>
      <p:pic>
        <p:nvPicPr>
          <p:cNvPr id="6" name="Picture 4" descr="TI_DK_under_33pro_081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2038" y="268288"/>
            <a:ext cx="1263650" cy="7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4647518" cy="1320361"/>
          </a:xfrm>
          <a:prstGeom prst="rect">
            <a:avLst/>
          </a:prstGeom>
          <a:noFill/>
        </p:spPr>
        <p:txBody>
          <a:bodyPr wrap="square" lIns="127000" tIns="127000" rIns="127000" bIns="254000">
            <a:spAutoFit/>
          </a:bodyPr>
          <a:lstStyle>
            <a:lvl1pPr marL="342900" indent="-342900">
              <a:buClr>
                <a:srgbClr val="C62247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742950" indent="-285750">
              <a:buClr>
                <a:srgbClr val="C62247"/>
              </a:buClr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1143000" indent="-228600">
              <a:buClr>
                <a:srgbClr val="C62247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 marL="1600200" indent="-228600">
              <a:buClr>
                <a:srgbClr val="C62247"/>
              </a:buClr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 marL="2057400" indent="-228600">
              <a:buClr>
                <a:srgbClr val="C62247"/>
              </a:buClr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da-DK" smtClean="0"/>
              <a:t>Klik for at redigere i master</a:t>
            </a:r>
          </a:p>
          <a:p>
            <a:pPr lvl="1"/>
            <a:r>
              <a:rPr lang="da-DK" smtClean="0"/>
              <a:t>Andet niveau</a:t>
            </a:r>
          </a:p>
          <a:p>
            <a:pPr lvl="2"/>
            <a:r>
              <a:rPr lang="da-DK" smtClean="0"/>
              <a:t>Tredje niveau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85852" y="204081"/>
            <a:ext cx="7048500" cy="918102"/>
          </a:xfrm>
          <a:prstGeom prst="rect">
            <a:avLst/>
          </a:prstGeom>
          <a:noFill/>
        </p:spPr>
        <p:txBody>
          <a:bodyPr lIns="127000" tIns="127000" rIns="127000" bIns="127000">
            <a:noAutofit/>
          </a:bodyPr>
          <a:lstStyle>
            <a:lvl1pPr marL="0" indent="0">
              <a:buNone/>
              <a:defRPr sz="2800" baseline="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4572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9144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 marL="13716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 marL="18288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da-DK" smtClean="0"/>
              <a:t>Klik for at redigere i master</a:t>
            </a:r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4932041" y="1114743"/>
            <a:ext cx="3590571" cy="3556098"/>
          </a:xfrm>
          <a:prstGeom prst="rect">
            <a:avLst/>
          </a:prstGeom>
        </p:spPr>
        <p:txBody>
          <a:bodyPr anchor="ctr" anchorCtr="1"/>
          <a:lstStyle>
            <a:lvl1pPr marL="0" indent="0" algn="ctr">
              <a:buNone/>
              <a:defRPr sz="2400"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lvl="0"/>
            <a:r>
              <a:rPr lang="da-DK" noProof="0" smtClean="0"/>
              <a:t>Klik på ikonet for at tilføje et billede</a:t>
            </a:r>
            <a:endParaRPr lang="da-DK" noProof="0" dirty="0"/>
          </a:p>
        </p:txBody>
      </p:sp>
    </p:spTree>
    <p:extLst>
      <p:ext uri="{BB962C8B-B14F-4D97-AF65-F5344CB8AC3E}">
        <p14:creationId xmlns:p14="http://schemas.microsoft.com/office/powerpoint/2010/main" val="243063019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hv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477000" y="203200"/>
            <a:ext cx="2343150" cy="9191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a-DK" sz="1800"/>
          </a:p>
        </p:txBody>
      </p:sp>
      <p:pic>
        <p:nvPicPr>
          <p:cNvPr id="6" name="Picture 4" descr="TI_DK_under_33pro_081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2038" y="268288"/>
            <a:ext cx="1263650" cy="7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85852" y="204081"/>
            <a:ext cx="7048500" cy="918102"/>
          </a:xfrm>
          <a:prstGeom prst="rect">
            <a:avLst/>
          </a:prstGeom>
          <a:solidFill>
            <a:schemeClr val="bg1"/>
          </a:solidFill>
        </p:spPr>
        <p:txBody>
          <a:bodyPr lIns="127000" tIns="127000" rIns="127000" bIns="127000">
            <a:noAutofit/>
          </a:bodyPr>
          <a:lstStyle>
            <a:lvl1pPr marL="0" indent="0">
              <a:buNone/>
              <a:defRPr sz="2800" baseline="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4572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9144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 marL="13716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 marL="18288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da-DK" smtClean="0"/>
              <a:t>Klik for at redigere i master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284522" y="1005576"/>
            <a:ext cx="8535950" cy="636072"/>
          </a:xfrm>
          <a:prstGeom prst="rect">
            <a:avLst/>
          </a:prstGeom>
          <a:solidFill>
            <a:schemeClr val="bg1"/>
          </a:solidFill>
        </p:spPr>
        <p:txBody>
          <a:bodyPr wrap="square" lIns="127000" tIns="127000" rIns="127000" bIns="254000" anchor="t" anchorCtr="0">
            <a:spAutoFit/>
          </a:bodyPr>
          <a:lstStyle>
            <a:lvl1pPr marL="0" indent="0">
              <a:lnSpc>
                <a:spcPct val="120000"/>
              </a:lnSpc>
              <a:buClr>
                <a:srgbClr val="C62247"/>
              </a:buClr>
              <a:buFont typeface="Wingdings" pitchFamily="2" charset="2"/>
              <a:buNone/>
              <a:defRPr sz="1400" baseline="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742950" indent="-285750">
              <a:buClr>
                <a:srgbClr val="C62247"/>
              </a:buClr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914400" indent="0">
              <a:buClr>
                <a:srgbClr val="C62247"/>
              </a:buClr>
              <a:buFont typeface="Wingdings" pitchFamily="2" charset="2"/>
              <a:buNone/>
              <a:defRPr sz="160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 marL="1600200" indent="-228600">
              <a:buClr>
                <a:srgbClr val="C62247"/>
              </a:buClr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 marL="2057400" indent="-228600">
              <a:buClr>
                <a:srgbClr val="C62247"/>
              </a:buClr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da-DK" smtClean="0"/>
              <a:t>Klik for at redigere i master</a:t>
            </a:r>
          </a:p>
        </p:txBody>
      </p:sp>
    </p:spTree>
    <p:extLst>
      <p:ext uri="{BB962C8B-B14F-4D97-AF65-F5344CB8AC3E}">
        <p14:creationId xmlns:p14="http://schemas.microsoft.com/office/powerpoint/2010/main" val="25928858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323528" y="2949792"/>
            <a:ext cx="8532000" cy="1026114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txBody>
          <a:bodyPr lIns="127000" tIns="127000" rIns="127000" bIns="12700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/>
              <a:buNone/>
              <a:defRPr sz="2400" baseline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4572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9144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 marL="13716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 marL="18288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da-DK" smtClean="0"/>
              <a:t>Klik for at redigere i master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323528" y="3975906"/>
            <a:ext cx="8531780" cy="918102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txBody>
          <a:bodyPr lIns="127000" tIns="127000" rIns="127000" bIns="254000">
            <a:no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1400" baseline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4572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9144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 marL="13716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 marL="18288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da-DK" smtClean="0"/>
              <a:t>Klik for at redigere i master</a:t>
            </a:r>
          </a:p>
        </p:txBody>
      </p:sp>
    </p:spTree>
    <p:extLst>
      <p:ext uri="{BB962C8B-B14F-4D97-AF65-F5344CB8AC3E}">
        <p14:creationId xmlns:p14="http://schemas.microsoft.com/office/powerpoint/2010/main" val="94984855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skrift + bg billede, tekstfe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a-DK" sz="1800"/>
          </a:p>
        </p:txBody>
      </p:sp>
      <p:pic>
        <p:nvPicPr>
          <p:cNvPr id="6" name="Picture 4" descr="TI_DK_under_33pro_081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2038" y="268288"/>
            <a:ext cx="1263650" cy="7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anchor="ctr" anchorCtr="1"/>
          <a:lstStyle>
            <a:lvl1pPr marL="0" indent="0" algn="ctr">
              <a:buNone/>
              <a:defRPr sz="2400"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lvl="0"/>
            <a:r>
              <a:rPr lang="da-DK" noProof="0" smtClean="0"/>
              <a:t>Klik på ikonet for at tilføje et billede</a:t>
            </a:r>
            <a:endParaRPr lang="da-DK" noProof="0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285428" y="3489852"/>
            <a:ext cx="4027416" cy="881162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txBody>
          <a:bodyPr lIns="288000" tIns="144000" rIns="252000" bIns="180000">
            <a:spAutoFit/>
          </a:bodyPr>
          <a:lstStyle>
            <a:lvl1pPr marL="0" indent="0">
              <a:buNone/>
              <a:defRPr sz="1800" baseline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4572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9144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 marL="13716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 marL="18288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da-DK" smtClean="0"/>
              <a:t>Klik for at redigere i master</a:t>
            </a:r>
          </a:p>
        </p:txBody>
      </p:sp>
    </p:spTree>
    <p:extLst>
      <p:ext uri="{BB962C8B-B14F-4D97-AF65-F5344CB8AC3E}">
        <p14:creationId xmlns:p14="http://schemas.microsoft.com/office/powerpoint/2010/main" val="173977880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nktopstilling hv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a-DK" sz="1800"/>
          </a:p>
        </p:txBody>
      </p:sp>
      <p:pic>
        <p:nvPicPr>
          <p:cNvPr id="5" name="Picture 5" descr="TI_DK_under_33pro_081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2038" y="268288"/>
            <a:ext cx="1263650" cy="7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1320361"/>
          </a:xfrm>
          <a:prstGeom prst="rect">
            <a:avLst/>
          </a:prstGeom>
          <a:noFill/>
        </p:spPr>
        <p:txBody>
          <a:bodyPr wrap="square" lIns="127000" tIns="127000" rIns="127000" bIns="254000">
            <a:spAutoFit/>
          </a:bodyPr>
          <a:lstStyle>
            <a:lvl1pPr marL="342900" indent="-342900">
              <a:buClr>
                <a:srgbClr val="C62247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742950" indent="-285750">
              <a:buClr>
                <a:srgbClr val="C62247"/>
              </a:buClr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1143000" indent="-228600">
              <a:buClr>
                <a:srgbClr val="C62247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 marL="1600200" indent="-228600">
              <a:buClr>
                <a:srgbClr val="C62247"/>
              </a:buClr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 marL="2057400" indent="-228600">
              <a:buClr>
                <a:srgbClr val="C62247"/>
              </a:buClr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da-DK" smtClean="0"/>
              <a:t>Klik for at redigere i master</a:t>
            </a:r>
          </a:p>
          <a:p>
            <a:pPr lvl="1"/>
            <a:r>
              <a:rPr lang="da-DK" smtClean="0"/>
              <a:t>Andet niveau</a:t>
            </a:r>
          </a:p>
          <a:p>
            <a:pPr lvl="2"/>
            <a:r>
              <a:rPr lang="da-DK" smtClean="0"/>
              <a:t>Tredje niveau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85852" y="204081"/>
            <a:ext cx="7048500" cy="918102"/>
          </a:xfrm>
          <a:prstGeom prst="rect">
            <a:avLst/>
          </a:prstGeom>
          <a:noFill/>
        </p:spPr>
        <p:txBody>
          <a:bodyPr lIns="127000" tIns="127000" rIns="127000" bIns="127000">
            <a:noAutofit/>
          </a:bodyPr>
          <a:lstStyle>
            <a:lvl1pPr marL="0" indent="0">
              <a:buNone/>
              <a:defRPr sz="2800" baseline="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4572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9144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 marL="13716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 marL="18288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da-DK" smtClean="0"/>
              <a:t>Klik for at redigere i master</a:t>
            </a:r>
          </a:p>
        </p:txBody>
      </p:sp>
    </p:spTree>
    <p:extLst>
      <p:ext uri="{BB962C8B-B14F-4D97-AF65-F5344CB8AC3E}">
        <p14:creationId xmlns:p14="http://schemas.microsoft.com/office/powerpoint/2010/main" val="11304259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lkom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kreativitet-back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" y="0"/>
            <a:ext cx="9140825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Billede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6" y="0"/>
            <a:ext cx="7762894" cy="4902268"/>
          </a:xfrm>
          <a:prstGeom prst="rect">
            <a:avLst/>
          </a:prstGeom>
        </p:spPr>
      </p:pic>
      <p:pic>
        <p:nvPicPr>
          <p:cNvPr id="4" name="Picture 4" descr="TI_DK_under_33pro_0812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2038" y="268288"/>
            <a:ext cx="1263650" cy="7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88000" y="2160000"/>
            <a:ext cx="8531780" cy="1323000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txBody>
          <a:bodyPr lIns="288000" tIns="180000" rIns="252000" bIns="180000">
            <a:noAutofit/>
          </a:bodyPr>
          <a:lstStyle>
            <a:lvl1pPr marL="0" indent="0">
              <a:spcBef>
                <a:spcPts val="0"/>
              </a:spcBef>
              <a:buNone/>
              <a:defRPr sz="3200" baseline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4572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9144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 marL="13716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 marL="18288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r>
              <a:rPr lang="da-DK" b="1" dirty="0" smtClean="0"/>
              <a:t>Elektronik- og softwareudvikling i praksis 1 </a:t>
            </a:r>
            <a:endParaRPr lang="da-DK" b="1" dirty="0"/>
          </a:p>
        </p:txBody>
      </p:sp>
    </p:spTree>
    <p:extLst>
      <p:ext uri="{BB962C8B-B14F-4D97-AF65-F5344CB8AC3E}">
        <p14:creationId xmlns:p14="http://schemas.microsoft.com/office/powerpoint/2010/main" val="205788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lkomst med und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kreativitet-back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" y="0"/>
            <a:ext cx="9140825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" descr="TI_DK_under_33pro_0812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2038" y="268288"/>
            <a:ext cx="1263650" cy="7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88000" y="3563103"/>
            <a:ext cx="8532000" cy="918000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txBody>
          <a:bodyPr lIns="288000" tIns="180000" rIns="252000" bIns="180000">
            <a:noAutofit/>
          </a:bodyPr>
          <a:lstStyle>
            <a:lvl1pPr marL="0" indent="0">
              <a:spcBef>
                <a:spcPts val="0"/>
              </a:spcBef>
              <a:buNone/>
              <a:defRPr sz="2000" baseline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4572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9144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 marL="13716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 marL="18288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da-DK" smtClean="0"/>
              <a:t>Klik for at redigere i master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88000" y="2160000"/>
            <a:ext cx="8531780" cy="1323000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txBody>
          <a:bodyPr lIns="288000" tIns="180000" rIns="252000" bIns="180000">
            <a:noAutofit/>
          </a:bodyPr>
          <a:lstStyle>
            <a:lvl1pPr marL="0" indent="0">
              <a:spcBef>
                <a:spcPts val="0"/>
              </a:spcBef>
              <a:buNone/>
              <a:defRPr sz="3200" baseline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4572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9144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 marL="13716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 marL="18288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da-DK" smtClean="0"/>
              <a:t>Klik for at redigere i master</a:t>
            </a:r>
          </a:p>
        </p:txBody>
      </p:sp>
    </p:spTree>
    <p:extLst>
      <p:ext uri="{BB962C8B-B14F-4D97-AF65-F5344CB8AC3E}">
        <p14:creationId xmlns:p14="http://schemas.microsoft.com/office/powerpoint/2010/main" val="12175702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/>
          <p:nvPr/>
        </p:nvSpPr>
        <p:spPr>
          <a:xfrm>
            <a:off x="6477000" y="203200"/>
            <a:ext cx="2343150" cy="9191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a-DK" sz="1800"/>
          </a:p>
        </p:txBody>
      </p:sp>
      <p:pic>
        <p:nvPicPr>
          <p:cNvPr id="4" name="Picture 4" descr="TI_DK_under_33pro_081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2038" y="268288"/>
            <a:ext cx="1263650" cy="7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85852" y="204081"/>
            <a:ext cx="7048500" cy="918102"/>
          </a:xfrm>
          <a:prstGeom prst="rect">
            <a:avLst/>
          </a:prstGeom>
          <a:solidFill>
            <a:schemeClr val="bg1"/>
          </a:solidFill>
        </p:spPr>
        <p:txBody>
          <a:bodyPr lIns="127000" tIns="127000" rIns="127000" bIns="127000">
            <a:noAutofit/>
          </a:bodyPr>
          <a:lstStyle>
            <a:lvl1pPr marL="0" indent="0">
              <a:buNone/>
              <a:defRPr sz="2800" baseline="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4572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9144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 marL="13716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 marL="18288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da-DK" dirty="0" err="1" smtClean="0"/>
              <a:t>Raspberry</a:t>
            </a:r>
            <a:r>
              <a:rPr lang="da-DK" dirty="0" smtClean="0"/>
              <a:t> PI</a:t>
            </a:r>
          </a:p>
        </p:txBody>
      </p:sp>
      <p:pic>
        <p:nvPicPr>
          <p:cNvPr id="2" name="Billede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987425"/>
            <a:ext cx="6179436" cy="3902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0655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/>
          <p:nvPr/>
        </p:nvSpPr>
        <p:spPr>
          <a:xfrm>
            <a:off x="6477000" y="203200"/>
            <a:ext cx="2343150" cy="9191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a-DK" sz="1800"/>
          </a:p>
        </p:txBody>
      </p:sp>
      <p:pic>
        <p:nvPicPr>
          <p:cNvPr id="4" name="Picture 4" descr="TI_DK_under_33pro_081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2038" y="268288"/>
            <a:ext cx="1263650" cy="7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85852" y="204081"/>
            <a:ext cx="7048500" cy="918102"/>
          </a:xfrm>
          <a:prstGeom prst="rect">
            <a:avLst/>
          </a:prstGeom>
          <a:solidFill>
            <a:schemeClr val="bg1"/>
          </a:solidFill>
        </p:spPr>
        <p:txBody>
          <a:bodyPr lIns="127000" tIns="127000" rIns="127000" bIns="127000">
            <a:noAutofit/>
          </a:bodyPr>
          <a:lstStyle>
            <a:lvl1pPr marL="0" indent="0">
              <a:buNone/>
              <a:defRPr sz="2800" baseline="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4572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9144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 marL="13716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 marL="18288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da-DK" dirty="0" smtClean="0"/>
              <a:t>Program</a:t>
            </a:r>
          </a:p>
        </p:txBody>
      </p:sp>
    </p:spTree>
    <p:extLst>
      <p:ext uri="{BB962C8B-B14F-4D97-AF65-F5344CB8AC3E}">
        <p14:creationId xmlns:p14="http://schemas.microsoft.com/office/powerpoint/2010/main" val="8144276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/>
          <p:nvPr/>
        </p:nvSpPr>
        <p:spPr>
          <a:xfrm>
            <a:off x="6477000" y="203200"/>
            <a:ext cx="2343150" cy="9191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a-DK" sz="1800"/>
          </a:p>
        </p:txBody>
      </p:sp>
      <p:pic>
        <p:nvPicPr>
          <p:cNvPr id="4" name="Picture 4" descr="TI_DK_under_33pro_081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2038" y="268288"/>
            <a:ext cx="1263650" cy="7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85852" y="204081"/>
            <a:ext cx="7048500" cy="918102"/>
          </a:xfrm>
          <a:prstGeom prst="rect">
            <a:avLst/>
          </a:prstGeom>
          <a:solidFill>
            <a:schemeClr val="bg1"/>
          </a:solidFill>
        </p:spPr>
        <p:txBody>
          <a:bodyPr lIns="127000" tIns="127000" rIns="127000" bIns="127000">
            <a:noAutofit/>
          </a:bodyPr>
          <a:lstStyle>
            <a:lvl1pPr marL="0" indent="0">
              <a:buNone/>
              <a:defRPr sz="2800" baseline="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4572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9144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 marL="13716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 marL="18288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da-DK" dirty="0" smtClean="0"/>
              <a:t>Installering af Rasparien på SD kort</a:t>
            </a:r>
          </a:p>
        </p:txBody>
      </p:sp>
    </p:spTree>
    <p:extLst>
      <p:ext uri="{BB962C8B-B14F-4D97-AF65-F5344CB8AC3E}">
        <p14:creationId xmlns:p14="http://schemas.microsoft.com/office/powerpoint/2010/main" val="3234450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/>
          <p:nvPr/>
        </p:nvSpPr>
        <p:spPr>
          <a:xfrm>
            <a:off x="6477000" y="203200"/>
            <a:ext cx="2343150" cy="9191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a-DK" sz="1800"/>
          </a:p>
        </p:txBody>
      </p:sp>
      <p:pic>
        <p:nvPicPr>
          <p:cNvPr id="4" name="Picture 4" descr="TI_DK_under_33pro_081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2038" y="268288"/>
            <a:ext cx="1263650" cy="7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85852" y="204081"/>
            <a:ext cx="7048500" cy="918102"/>
          </a:xfrm>
          <a:prstGeom prst="rect">
            <a:avLst/>
          </a:prstGeom>
          <a:solidFill>
            <a:schemeClr val="bg1"/>
          </a:solidFill>
        </p:spPr>
        <p:txBody>
          <a:bodyPr lIns="127000" tIns="127000" rIns="127000" bIns="127000">
            <a:noAutofit/>
          </a:bodyPr>
          <a:lstStyle>
            <a:lvl1pPr marL="0" indent="0">
              <a:buNone/>
              <a:defRPr sz="2800" baseline="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4572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9144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 marL="13716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 marL="18288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da-DK" dirty="0" smtClean="0"/>
              <a:t>Python</a:t>
            </a:r>
          </a:p>
        </p:txBody>
      </p:sp>
    </p:spTree>
    <p:extLst>
      <p:ext uri="{BB962C8B-B14F-4D97-AF65-F5344CB8AC3E}">
        <p14:creationId xmlns:p14="http://schemas.microsoft.com/office/powerpoint/2010/main" val="21527946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/>
          <p:nvPr/>
        </p:nvSpPr>
        <p:spPr>
          <a:xfrm>
            <a:off x="6477000" y="203200"/>
            <a:ext cx="2343150" cy="9191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a-DK" sz="1800"/>
          </a:p>
        </p:txBody>
      </p:sp>
      <p:pic>
        <p:nvPicPr>
          <p:cNvPr id="4" name="Picture 4" descr="TI_DK_under_33pro_081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2038" y="268288"/>
            <a:ext cx="1263650" cy="7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85852" y="204081"/>
            <a:ext cx="7048500" cy="918102"/>
          </a:xfrm>
          <a:prstGeom prst="rect">
            <a:avLst/>
          </a:prstGeom>
          <a:solidFill>
            <a:schemeClr val="bg1"/>
          </a:solidFill>
        </p:spPr>
        <p:txBody>
          <a:bodyPr lIns="127000" tIns="127000" rIns="127000" bIns="127000">
            <a:noAutofit/>
          </a:bodyPr>
          <a:lstStyle>
            <a:lvl1pPr marL="0" indent="0">
              <a:buNone/>
              <a:defRPr sz="2800" baseline="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4572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9144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 marL="13716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 marL="18288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da-DK" dirty="0" smtClean="0"/>
              <a:t>Måle Projekt – temperatur °C</a:t>
            </a:r>
          </a:p>
        </p:txBody>
      </p:sp>
    </p:spTree>
    <p:extLst>
      <p:ext uri="{BB962C8B-B14F-4D97-AF65-F5344CB8AC3E}">
        <p14:creationId xmlns:p14="http://schemas.microsoft.com/office/powerpoint/2010/main" val="32772339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, hv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a-DK" sz="1800"/>
          </a:p>
        </p:txBody>
      </p:sp>
      <p:pic>
        <p:nvPicPr>
          <p:cNvPr id="3" name="Picture 4" descr="TI_DK_under_33pro_081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2038" y="268288"/>
            <a:ext cx="1263650" cy="7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Billede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609023"/>
            <a:ext cx="6872486" cy="4098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568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2.emf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" descr="kreativitet-blur.png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0825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5" descr="TI_DK_under_33pro_0812.pdf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2038" y="268288"/>
            <a:ext cx="1263650" cy="7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84" r:id="rId1"/>
    <p:sldLayoutId id="2147483885" r:id="rId2"/>
    <p:sldLayoutId id="2147483886" r:id="rId3"/>
    <p:sldLayoutId id="2147483899" r:id="rId4"/>
    <p:sldLayoutId id="2147483889" r:id="rId5"/>
    <p:sldLayoutId id="2147483897" r:id="rId6"/>
    <p:sldLayoutId id="2147483895" r:id="rId7"/>
    <p:sldLayoutId id="2147483896" r:id="rId8"/>
    <p:sldLayoutId id="2147483894" r:id="rId9"/>
    <p:sldLayoutId id="2147483898" r:id="rId10"/>
    <p:sldLayoutId id="2147483887" r:id="rId11"/>
    <p:sldLayoutId id="2147483888" r:id="rId12"/>
    <p:sldLayoutId id="2147483882" r:id="rId13"/>
    <p:sldLayoutId id="2147483890" r:id="rId14"/>
    <p:sldLayoutId id="2147483891" r:id="rId15"/>
    <p:sldLayoutId id="2147483883" r:id="rId16"/>
    <p:sldLayoutId id="2147483892" r:id="rId17"/>
    <p:sldLayoutId id="2147483893" r:id="rId18"/>
  </p:sldLayoutIdLst>
  <p:timing>
    <p:tnLst>
      <p:par>
        <p:cTn id="1" dur="indefinite" restart="never" nodeType="tmRoot"/>
      </p:par>
    </p:tnLst>
  </p:timing>
  <p:txStyles>
    <p:titleStyle>
      <a:lvl1pPr algn="l" rtl="0" eaLnBrk="1" fontAlgn="base" hangingPunct="1">
        <a:spcBef>
          <a:spcPct val="0"/>
        </a:spcBef>
        <a:spcAft>
          <a:spcPct val="0"/>
        </a:spcAft>
        <a:defRPr sz="3600" kern="1200">
          <a:solidFill>
            <a:schemeClr val="bg1"/>
          </a:solidFill>
          <a:latin typeface="+mj-lt"/>
          <a:ea typeface="MS PGothic" panose="020B0600070205080204" pitchFamily="34" charset="-128"/>
          <a:cs typeface="ＭＳ Ｐゴシック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Tahoma" charset="0"/>
          <a:ea typeface="MS PGothic" panose="020B0600070205080204" pitchFamily="34" charset="-128"/>
          <a:cs typeface="ＭＳ Ｐゴシック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Tahoma" charset="0"/>
          <a:ea typeface="MS PGothic" panose="020B0600070205080204" pitchFamily="34" charset="-128"/>
          <a:cs typeface="ＭＳ Ｐゴシック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Tahoma" charset="0"/>
          <a:ea typeface="MS PGothic" panose="020B0600070205080204" pitchFamily="34" charset="-128"/>
          <a:cs typeface="ＭＳ Ｐゴシック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Tahoma" charset="0"/>
          <a:ea typeface="MS PGothic" panose="020B0600070205080204" pitchFamily="34" charset="-128"/>
          <a:cs typeface="ＭＳ Ｐゴシック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Tahoma" charset="0"/>
          <a:ea typeface="ＭＳ Ｐゴシック" charset="0"/>
          <a:cs typeface="ＭＳ Ｐゴシック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Tahoma" charset="0"/>
          <a:ea typeface="ＭＳ Ｐゴシック" charset="0"/>
          <a:cs typeface="ＭＳ Ｐゴシック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Tahoma" charset="0"/>
          <a:ea typeface="ＭＳ Ｐゴシック" charset="0"/>
          <a:cs typeface="ＭＳ Ｐゴシック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Tahoma" charset="0"/>
          <a:ea typeface="ＭＳ Ｐゴシック" charset="0"/>
          <a:cs typeface="ＭＳ Ｐゴシック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rgbClr val="D9D9D9"/>
          </a:solidFill>
          <a:latin typeface="+mn-lt"/>
          <a:ea typeface="MS PGothic" panose="020B0600070205080204" pitchFamily="34" charset="-128"/>
          <a:cs typeface="ＭＳ Ｐゴシック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rgbClr val="D9D9D9"/>
          </a:solidFill>
          <a:latin typeface="+mn-lt"/>
          <a:ea typeface="MS PGothic" panose="020B0600070205080204" pitchFamily="34" charset="-128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rgbClr val="D9D9D9"/>
          </a:solidFill>
          <a:latin typeface="+mn-lt"/>
          <a:ea typeface="MS PGothic" panose="020B0600070205080204" pitchFamily="34" charset="-128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rgbClr val="D9D9D9"/>
          </a:solidFill>
          <a:latin typeface="+mn-lt"/>
          <a:ea typeface="MS PGothic" panose="020B0600070205080204" pitchFamily="34" charset="-128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rgbClr val="D9D9D9"/>
          </a:solidFill>
          <a:latin typeface="+mn-lt"/>
          <a:ea typeface="MS PGothic" panose="020B0600070205080204" pitchFamily="34" charset="-128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jpeg"/><Relationship Id="rId7" Type="http://schemas.openxmlformats.org/officeDocument/2006/relationships/image" Target="../media/image16.jpe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5.jpg"/><Relationship Id="rId5" Type="http://schemas.openxmlformats.org/officeDocument/2006/relationships/image" Target="../media/image14.jpeg"/><Relationship Id="rId4" Type="http://schemas.openxmlformats.org/officeDocument/2006/relationships/image" Target="../media/image13.png"/><Relationship Id="rId9" Type="http://schemas.openxmlformats.org/officeDocument/2006/relationships/image" Target="../media/image18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sourceforge.net/projects/win32diskimager/" TargetMode="External"/><Relationship Id="rId2" Type="http://schemas.openxmlformats.org/officeDocument/2006/relationships/hyperlink" Target="https://www.raspberrypi.org/downloads/raspbian/" TargetMode="External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8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8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8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8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osaic-industries.com/embedded-systems/microcontroller-projects/raspberry-pi/gpio-pin-electrical-specifications" TargetMode="External"/><Relationship Id="rId2" Type="http://schemas.openxmlformats.org/officeDocument/2006/relationships/hyperlink" Target="https://pinout.xyz/" TargetMode="Externa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raspi.tv/2013/how-to-use-wiringpi2-for-python-on-the-raspberry-pi-in-raspbian" TargetMode="External"/><Relationship Id="rId2" Type="http://schemas.openxmlformats.org/officeDocument/2006/relationships/hyperlink" Target="http://raspi.tv/how-to-install-wiringpi2-for-python-on-the-raspberry-pi#install" TargetMode="External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rogramiz.com/python-programming#learn-python-tutorial" TargetMode="External"/><Relationship Id="rId2" Type="http://schemas.openxmlformats.org/officeDocument/2006/relationships/hyperlink" Target="http://www.cs.put.poznan.pl/csobaniec/software/python/py-qrc.html" TargetMode="External"/><Relationship Id="rId1" Type="http://schemas.openxmlformats.org/officeDocument/2006/relationships/slideLayout" Target="../slideLayouts/slideLayout18.xml"/><Relationship Id="rId4" Type="http://schemas.openxmlformats.org/officeDocument/2006/relationships/hyperlink" Target="http://www.tutorialspoint.com/python/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Guido_van_Rossum" TargetMode="External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python.org/3/library/exceptions.html" TargetMode="External"/><Relationship Id="rId1" Type="http://schemas.openxmlformats.org/officeDocument/2006/relationships/slideLayout" Target="../slideLayouts/slideLayout1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://wiringpi.com/reference/spi-library/" TargetMode="External"/><Relationship Id="rId2" Type="http://schemas.openxmlformats.org/officeDocument/2006/relationships/hyperlink" Target="http://wiringpi.com/pins/special-pin-functions/" TargetMode="Externa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hyperlink" Target="https://da.wikipedia.org/wiki/Serial_Peripheral_Interface-bus" TargetMode="External"/><Relationship Id="rId1" Type="http://schemas.openxmlformats.org/officeDocument/2006/relationships/slideLayout" Target="../slideLayouts/slideLayout1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8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8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8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18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8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8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8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18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8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8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8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18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18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8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8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8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8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9000/" TargetMode="External"/><Relationship Id="rId2" Type="http://schemas.openxmlformats.org/officeDocument/2006/relationships/hyperlink" Target="http://imgur.com/" TargetMode="External"/><Relationship Id="rId1" Type="http://schemas.openxmlformats.org/officeDocument/2006/relationships/slideLayout" Target="../slideLayouts/slideLayout1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hyperlink" Target="http://127.0.0.1:8080/" TargetMode="External"/><Relationship Id="rId1" Type="http://schemas.openxmlformats.org/officeDocument/2006/relationships/slideLayout" Target="../slideLayouts/slideLayout18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hyperlink" Target="mailto:pi@192.168.43.221" TargetMode="External"/><Relationship Id="rId1" Type="http://schemas.openxmlformats.org/officeDocument/2006/relationships/slideLayout" Target="../slideLayouts/slideLayout18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hyperlink" Target="mailto:pi@192.168.43.221" TargetMode="External"/><Relationship Id="rId1" Type="http://schemas.openxmlformats.org/officeDocument/2006/relationships/slideLayout" Target="../slideLayouts/slideLayout18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trackets.com/2014/05/17/ssh-tunnel-local-and-remote-port-forwarding-explained-with-examples.html" TargetMode="External"/><Relationship Id="rId2" Type="http://schemas.openxmlformats.org/officeDocument/2006/relationships/hyperlink" Target="https://toic.org/blog/2009/reverse-ssh-port-forwarding/" TargetMode="External"/><Relationship Id="rId1" Type="http://schemas.openxmlformats.org/officeDocument/2006/relationships/slideLayout" Target="../slideLayouts/slideLayout18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buildroot.org/" TargetMode="External"/><Relationship Id="rId2" Type="http://schemas.openxmlformats.org/officeDocument/2006/relationships/hyperlink" Target="https://en.wikipedia.org/wiki/Buildroot" TargetMode="Externa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da.wikipedia.org/wiki/Raspberry_Pi" TargetMode="Externa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lede 1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744" y="3147814"/>
            <a:ext cx="2520280" cy="159155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altLang="da-DK" b="1" dirty="0" err="1">
                <a:latin typeface="Arial" panose="020B0604020202020204" pitchFamily="34" charset="0"/>
              </a:rPr>
              <a:t>Raspberry</a:t>
            </a:r>
            <a:r>
              <a:rPr lang="da-DK" altLang="da-DK" b="1" dirty="0">
                <a:latin typeface="Arial" panose="020B0604020202020204" pitchFamily="34" charset="0"/>
              </a:rPr>
              <a:t> Pi Extension Board</a:t>
            </a:r>
          </a:p>
          <a:p>
            <a:endParaRPr lang="da-DK" dirty="0"/>
          </a:p>
        </p:txBody>
      </p:sp>
      <p:pic>
        <p:nvPicPr>
          <p:cNvPr id="6" name="Billed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502" y="915566"/>
            <a:ext cx="1899218" cy="1318901"/>
          </a:xfrm>
          <a:prstGeom prst="rect">
            <a:avLst/>
          </a:prstGeom>
        </p:spPr>
      </p:pic>
      <p:pic>
        <p:nvPicPr>
          <p:cNvPr id="8" name="Billed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752" y="915566"/>
            <a:ext cx="2771800" cy="1108720"/>
          </a:xfrm>
          <a:prstGeom prst="rect">
            <a:avLst/>
          </a:prstGeom>
        </p:spPr>
      </p:pic>
      <p:pic>
        <p:nvPicPr>
          <p:cNvPr id="9" name="Billed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080" y="721331"/>
            <a:ext cx="2975992" cy="2111094"/>
          </a:xfrm>
          <a:prstGeom prst="rect">
            <a:avLst/>
          </a:prstGeom>
        </p:spPr>
      </p:pic>
      <p:pic>
        <p:nvPicPr>
          <p:cNvPr id="10" name="Billed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8520" y="2355726"/>
            <a:ext cx="3642780" cy="2429279"/>
          </a:xfrm>
          <a:prstGeom prst="rect">
            <a:avLst/>
          </a:prstGeom>
        </p:spPr>
      </p:pic>
      <p:pic>
        <p:nvPicPr>
          <p:cNvPr id="11" name="Billede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0326" y="2145545"/>
            <a:ext cx="2251297" cy="1960360"/>
          </a:xfrm>
          <a:prstGeom prst="rect">
            <a:avLst/>
          </a:prstGeom>
        </p:spPr>
      </p:pic>
      <p:pic>
        <p:nvPicPr>
          <p:cNvPr id="12" name="Billede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9443" y="2600881"/>
            <a:ext cx="1353312" cy="999744"/>
          </a:xfrm>
          <a:prstGeom prst="rect">
            <a:avLst/>
          </a:prstGeom>
        </p:spPr>
      </p:pic>
      <p:pic>
        <p:nvPicPr>
          <p:cNvPr id="13" name="Billede 1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7776" y="3369081"/>
            <a:ext cx="2067694" cy="2067694"/>
          </a:xfrm>
          <a:prstGeom prst="rect">
            <a:avLst/>
          </a:prstGeom>
        </p:spPr>
      </p:pic>
      <p:pic>
        <p:nvPicPr>
          <p:cNvPr id="14" name="Billede 1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3036" y="3962285"/>
            <a:ext cx="881286" cy="881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0491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b="1" dirty="0"/>
              <a:t>Beagleboard.org, Computerkort med ARM Cortex A8, </a:t>
            </a:r>
            <a:r>
              <a:rPr lang="da-DK" b="1" dirty="0" err="1"/>
              <a:t>BeagleBone</a:t>
            </a:r>
            <a:r>
              <a:rPr lang="da-DK" b="1" dirty="0"/>
              <a:t> Black trådløs </a:t>
            </a:r>
          </a:p>
          <a:p>
            <a:r>
              <a:rPr lang="da-DK" sz="900" b="1" dirty="0"/>
              <a:t>OSD3358-processor </a:t>
            </a:r>
            <a:r>
              <a:rPr lang="da-DK" sz="900" b="1" dirty="0" err="1"/>
              <a:t>SiP</a:t>
            </a:r>
            <a:r>
              <a:rPr lang="da-DK" sz="900" b="1" dirty="0"/>
              <a:t> (System-in-Package)</a:t>
            </a:r>
          </a:p>
          <a:p>
            <a:r>
              <a:rPr lang="da-DK" sz="900" dirty="0"/>
              <a:t>• 1 GHz AM3358BZCZ100 </a:t>
            </a:r>
            <a:r>
              <a:rPr lang="da-DK" sz="900" dirty="0" err="1"/>
              <a:t>Sitara</a:t>
            </a:r>
            <a:r>
              <a:rPr lang="da-DK" sz="900" dirty="0"/>
              <a:t> ARM Cortex-A8 MPU med NEON SIMD-matematikenhed, SGX-grafiksystem, 2 x PRU</a:t>
            </a:r>
            <a:br>
              <a:rPr lang="da-DK" sz="900" dirty="0"/>
            </a:br>
            <a:r>
              <a:rPr lang="da-DK" sz="900" dirty="0"/>
              <a:t>• 512 MB 800 MHz DDR3 SDRAM</a:t>
            </a:r>
            <a:br>
              <a:rPr lang="da-DK" sz="900" dirty="0"/>
            </a:br>
            <a:r>
              <a:rPr lang="da-DK" sz="900" dirty="0"/>
              <a:t>• 4 GB 8-bit </a:t>
            </a:r>
            <a:r>
              <a:rPr lang="da-DK" sz="900" dirty="0" err="1"/>
              <a:t>eMMC</a:t>
            </a:r>
            <a:r>
              <a:rPr lang="da-DK" sz="900" dirty="0"/>
              <a:t> flash-hukommelse </a:t>
            </a:r>
            <a:r>
              <a:rPr lang="da-DK" sz="900" dirty="0" err="1"/>
              <a:t>forudinstalleret</a:t>
            </a:r>
            <a:r>
              <a:rPr lang="da-DK" sz="900" dirty="0"/>
              <a:t> med </a:t>
            </a:r>
            <a:r>
              <a:rPr lang="da-DK" sz="900" dirty="0" err="1"/>
              <a:t>Debian</a:t>
            </a:r>
            <a:r>
              <a:rPr lang="da-DK" sz="900" dirty="0"/>
              <a:t> Linux OS</a:t>
            </a:r>
            <a:br>
              <a:rPr lang="da-DK" sz="900" dirty="0"/>
            </a:br>
            <a:r>
              <a:rPr lang="da-DK" sz="900" dirty="0"/>
              <a:t>• Indbygget TPS65217C PMIC-strømstyring</a:t>
            </a:r>
            <a:br>
              <a:rPr lang="da-DK" sz="900" dirty="0"/>
            </a:br>
            <a:endParaRPr lang="da-DK" sz="900" dirty="0"/>
          </a:p>
          <a:p>
            <a:r>
              <a:rPr lang="da-DK" sz="900" b="1" dirty="0"/>
              <a:t>Kortet har</a:t>
            </a:r>
          </a:p>
          <a:p>
            <a:r>
              <a:rPr lang="da-DK" sz="900" dirty="0"/>
              <a:t>• OSD3358-processor system-in-</a:t>
            </a:r>
            <a:r>
              <a:rPr lang="da-DK" sz="900" dirty="0" err="1"/>
              <a:t>package</a:t>
            </a:r>
            <a:r>
              <a:rPr lang="da-DK" sz="900" dirty="0"/>
              <a:t/>
            </a:r>
            <a:br>
              <a:rPr lang="da-DK" sz="900" dirty="0"/>
            </a:br>
            <a:r>
              <a:rPr lang="da-DK" sz="900" dirty="0"/>
              <a:t>• Integreret </a:t>
            </a:r>
            <a:r>
              <a:rPr lang="da-DK" sz="900" dirty="0" err="1"/>
              <a:t>WiLink</a:t>
            </a:r>
            <a:r>
              <a:rPr lang="da-DK" sz="900" dirty="0"/>
              <a:t> 1835 trådløs med IEEE 802.11b/g/n </a:t>
            </a:r>
            <a:r>
              <a:rPr lang="da-DK" sz="900" dirty="0" err="1"/>
              <a:t>WiFi</a:t>
            </a:r>
            <a:r>
              <a:rPr lang="da-DK" sz="900" dirty="0"/>
              <a:t> og Bluetooth 4.1</a:t>
            </a:r>
            <a:br>
              <a:rPr lang="da-DK" sz="900" dirty="0"/>
            </a:br>
            <a:r>
              <a:rPr lang="da-DK" sz="900" dirty="0"/>
              <a:t>• Integreret TDA19988 HDMI 1.4a-transmitter</a:t>
            </a:r>
            <a:br>
              <a:rPr lang="da-DK" sz="900" dirty="0"/>
            </a:br>
            <a:r>
              <a:rPr lang="da-DK" sz="900" dirty="0"/>
              <a:t>• </a:t>
            </a:r>
            <a:r>
              <a:rPr lang="da-DK" sz="900" dirty="0" err="1"/>
              <a:t>microHDMI</a:t>
            </a:r>
            <a:r>
              <a:rPr lang="da-DK" sz="900" dirty="0"/>
              <a:t> video/audiostik</a:t>
            </a:r>
            <a:br>
              <a:rPr lang="da-DK" sz="900" dirty="0"/>
            </a:br>
            <a:r>
              <a:rPr lang="da-DK" sz="900" dirty="0"/>
              <a:t>• USB mini-B-stik til USB 2.0 HS-klient</a:t>
            </a:r>
            <a:br>
              <a:rPr lang="da-DK" sz="900" dirty="0"/>
            </a:br>
            <a:r>
              <a:rPr lang="da-DK" sz="900" dirty="0"/>
              <a:t>• USB-A stik til USB 2.0 HS-vært</a:t>
            </a:r>
            <a:br>
              <a:rPr lang="da-DK" sz="900" dirty="0"/>
            </a:br>
            <a:r>
              <a:rPr lang="da-DK" sz="900" dirty="0"/>
              <a:t>• Strøm-, Nulstil- og Start-trykknapper</a:t>
            </a:r>
            <a:br>
              <a:rPr lang="da-DK" sz="900" dirty="0"/>
            </a:br>
            <a:r>
              <a:rPr lang="da-DK" sz="900" dirty="0"/>
              <a:t>• </a:t>
            </a:r>
            <a:r>
              <a:rPr lang="da-DK" sz="900" dirty="0" err="1"/>
              <a:t>LED’er</a:t>
            </a:r>
            <a:r>
              <a:rPr lang="da-DK" sz="900" dirty="0"/>
              <a:t> til effekt og </a:t>
            </a:r>
            <a:r>
              <a:rPr lang="da-DK" sz="900" dirty="0" err="1"/>
              <a:t>WiFi</a:t>
            </a:r>
            <a:r>
              <a:rPr lang="da-DK" sz="900" dirty="0"/>
              <a:t>/Bluetooth-aktivitet</a:t>
            </a:r>
            <a:br>
              <a:rPr lang="da-DK" sz="900" dirty="0"/>
            </a:br>
            <a:r>
              <a:rPr lang="da-DK" sz="900" dirty="0"/>
              <a:t>• 4 x brugerlysdioder</a:t>
            </a:r>
            <a:br>
              <a:rPr lang="da-DK" sz="900" dirty="0"/>
            </a:br>
            <a:r>
              <a:rPr lang="da-DK" sz="900" dirty="0"/>
              <a:t>• </a:t>
            </a:r>
            <a:r>
              <a:rPr lang="da-DK" sz="900" dirty="0" err="1"/>
              <a:t>microSD</a:t>
            </a:r>
            <a:r>
              <a:rPr lang="da-DK" sz="900" dirty="0"/>
              <a:t>-kortstikplads</a:t>
            </a:r>
            <a:br>
              <a:rPr lang="da-DK" sz="900" dirty="0"/>
            </a:br>
            <a:r>
              <a:rPr lang="da-DK" sz="900" dirty="0"/>
              <a:t>• 6-benet seriel </a:t>
            </a:r>
            <a:r>
              <a:rPr lang="da-DK" sz="900" dirty="0" err="1"/>
              <a:t>debuggingsstiftliste</a:t>
            </a:r>
            <a:r>
              <a:rPr lang="da-DK" sz="900" dirty="0"/>
              <a:t/>
            </a:r>
            <a:br>
              <a:rPr lang="da-DK" sz="900" dirty="0"/>
            </a:br>
            <a:r>
              <a:rPr lang="da-DK" sz="900" dirty="0"/>
              <a:t>• 2 x 46-benet udvidelseslister, </a:t>
            </a:r>
            <a:r>
              <a:rPr lang="da-DK" sz="900" dirty="0" err="1"/>
              <a:t>BeagleBone</a:t>
            </a:r>
            <a:r>
              <a:rPr lang="da-DK" sz="900" dirty="0"/>
              <a:t> Cape-kompatibel</a:t>
            </a:r>
            <a:br>
              <a:rPr lang="da-DK" sz="900" dirty="0"/>
            </a:br>
            <a:r>
              <a:rPr lang="da-DK" sz="900" dirty="0"/>
              <a:t>• 2 x antennestik</a:t>
            </a:r>
            <a:br>
              <a:rPr lang="da-DK" sz="900" dirty="0"/>
            </a:br>
            <a:r>
              <a:rPr lang="da-DK" sz="900" dirty="0"/>
              <a:t>• Strømforsyning: +5 V DC via USB mini-B fatning, </a:t>
            </a:r>
            <a:r>
              <a:rPr lang="da-DK" sz="900" dirty="0" err="1"/>
              <a:t>udvidelsesstiftliste</a:t>
            </a:r>
            <a:r>
              <a:rPr lang="da-DK" sz="900" dirty="0"/>
              <a:t> eller cylinder-jackfatning</a:t>
            </a:r>
            <a:br>
              <a:rPr lang="da-DK" sz="900" dirty="0"/>
            </a:br>
            <a:r>
              <a:rPr lang="da-DK" sz="900" dirty="0"/>
              <a:t>• Dimensioner: 3,4 x 2,1 tommer</a:t>
            </a:r>
          </a:p>
          <a:p>
            <a:endParaRPr lang="da-DK" dirty="0"/>
          </a:p>
        </p:txBody>
      </p:sp>
      <p:pic>
        <p:nvPicPr>
          <p:cNvPr id="4" name="Billed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2497" y="2139702"/>
            <a:ext cx="3691912" cy="2286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5372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ext Placeholder 2"/>
          <p:cNvSpPr>
            <a:spLocks noGrp="1"/>
          </p:cNvSpPr>
          <p:nvPr>
            <p:ph type="body" sz="quarter" idx="12"/>
          </p:nvPr>
        </p:nvSpPr>
        <p:spPr bwMode="auto">
          <a:xfrm>
            <a:off x="284163" y="1116013"/>
            <a:ext cx="8535987" cy="327782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numCol="1" anchor="t" anchorCtr="0" compatLnSpc="1">
            <a:prstTxWarp prst="textNoShape">
              <a:avLst/>
            </a:prstTxWarp>
          </a:bodyPr>
          <a:lstStyle/>
          <a:p>
            <a:r>
              <a:rPr lang="da-DK" altLang="da-DK" dirty="0" err="1" smtClean="0">
                <a:ea typeface="MS PGothic" panose="020B0600070205080204" pitchFamily="34" charset="-128"/>
              </a:rPr>
              <a:t>Raspbain</a:t>
            </a:r>
            <a:endParaRPr lang="da-DK" altLang="da-DK" dirty="0">
              <a:ea typeface="MS PGothic" panose="020B0600070205080204" pitchFamily="34" charset="-128"/>
            </a:endParaRPr>
          </a:p>
          <a:p>
            <a:r>
              <a:rPr lang="da-DK" altLang="da-DK" dirty="0" smtClean="0">
                <a:ea typeface="MS PGothic" panose="020B0600070205080204" pitchFamily="34" charset="-128"/>
                <a:hlinkClick r:id="rId2"/>
              </a:rPr>
              <a:t>https</a:t>
            </a:r>
            <a:r>
              <a:rPr lang="da-DK" altLang="da-DK" dirty="0">
                <a:ea typeface="MS PGothic" panose="020B0600070205080204" pitchFamily="34" charset="-128"/>
                <a:hlinkClick r:id="rId2"/>
              </a:rPr>
              <a:t>://www.raspberrypi.org/downloads/raspbian</a:t>
            </a:r>
            <a:r>
              <a:rPr lang="da-DK" altLang="da-DK" dirty="0" smtClean="0">
                <a:ea typeface="MS PGothic" panose="020B0600070205080204" pitchFamily="34" charset="-128"/>
                <a:hlinkClick r:id="rId2"/>
              </a:rPr>
              <a:t>/</a:t>
            </a:r>
            <a:endParaRPr lang="da-DK" altLang="da-DK" dirty="0" smtClean="0">
              <a:ea typeface="MS PGothic" panose="020B0600070205080204" pitchFamily="34" charset="-128"/>
            </a:endParaRPr>
          </a:p>
          <a:p>
            <a:endParaRPr lang="da-DK" altLang="da-DK" dirty="0" smtClean="0">
              <a:ea typeface="MS PGothic" panose="020B0600070205080204" pitchFamily="34" charset="-128"/>
            </a:endParaRPr>
          </a:p>
          <a:p>
            <a:r>
              <a:rPr lang="da-DK" altLang="da-DK" dirty="0" smtClean="0">
                <a:ea typeface="MS PGothic" panose="020B0600070205080204" pitchFamily="34" charset="-128"/>
              </a:rPr>
              <a:t>Win 32 Diskimager – skriver til SD-kort</a:t>
            </a:r>
          </a:p>
          <a:p>
            <a:r>
              <a:rPr lang="da-DK" altLang="da-DK" dirty="0" smtClean="0">
                <a:ea typeface="MS PGothic" panose="020B0600070205080204" pitchFamily="34" charset="-128"/>
                <a:hlinkClick r:id="rId3"/>
              </a:rPr>
              <a:t>https</a:t>
            </a:r>
            <a:r>
              <a:rPr lang="da-DK" altLang="da-DK" dirty="0">
                <a:ea typeface="MS PGothic" panose="020B0600070205080204" pitchFamily="34" charset="-128"/>
                <a:hlinkClick r:id="rId3"/>
              </a:rPr>
              <a:t>://sourceforge.net/projects/win32diskimager</a:t>
            </a:r>
            <a:r>
              <a:rPr lang="da-DK" altLang="da-DK" dirty="0" smtClean="0">
                <a:ea typeface="MS PGothic" panose="020B0600070205080204" pitchFamily="34" charset="-128"/>
                <a:hlinkClick r:id="rId3"/>
              </a:rPr>
              <a:t>/</a:t>
            </a:r>
            <a:endParaRPr lang="da-DK" altLang="da-DK" dirty="0" smtClean="0">
              <a:ea typeface="MS PGothic" panose="020B0600070205080204" pitchFamily="34" charset="-128"/>
            </a:endParaRPr>
          </a:p>
          <a:p>
            <a:endParaRPr lang="da-DK" altLang="da-DK" dirty="0">
              <a:ea typeface="MS PGothic" panose="020B0600070205080204" pitchFamily="34" charset="-128"/>
            </a:endParaRPr>
          </a:p>
          <a:p>
            <a:r>
              <a:rPr lang="da-DK" altLang="da-DK" dirty="0" smtClean="0">
                <a:ea typeface="MS PGothic" panose="020B0600070205080204" pitchFamily="34" charset="-128"/>
              </a:rPr>
              <a:t>Ovenstående er foretaget på SD kort - til kursusdagene</a:t>
            </a:r>
          </a:p>
          <a:p>
            <a:endParaRPr lang="da-DK" altLang="da-DK" dirty="0" smtClean="0">
              <a:ea typeface="MS PGothic" panose="020B0600070205080204" pitchFamily="34" charset="-128"/>
            </a:endParaRPr>
          </a:p>
        </p:txBody>
      </p:sp>
      <p:sp>
        <p:nvSpPr>
          <p:cNvPr id="16386" name="Text Placeholder 1"/>
          <p:cNvSpPr>
            <a:spLocks noGrp="1"/>
          </p:cNvSpPr>
          <p:nvPr>
            <p:ph type="body" sz="quarter" idx="10"/>
          </p:nvPr>
        </p:nvSpPr>
        <p:spPr bwMode="auto">
          <a:xfrm>
            <a:off x="285750" y="204788"/>
            <a:ext cx="6191250" cy="9175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r>
              <a:rPr lang="da-DK" altLang="da-DK" dirty="0" smtClean="0">
                <a:ea typeface="MS PGothic" panose="020B0600070205080204" pitchFamily="34" charset="-128"/>
              </a:rPr>
              <a:t>Installation af </a:t>
            </a:r>
            <a:r>
              <a:rPr lang="da-DK" altLang="da-DK" dirty="0" err="1" smtClean="0">
                <a:ea typeface="MS PGothic" panose="020B0600070205080204" pitchFamily="34" charset="-128"/>
              </a:rPr>
              <a:t>Raspbian</a:t>
            </a:r>
            <a:r>
              <a:rPr lang="da-DK" altLang="da-DK" dirty="0" smtClean="0">
                <a:ea typeface="MS PGothic" panose="020B0600070205080204" pitchFamily="34" charset="-128"/>
              </a:rPr>
              <a:t> på SD kort</a:t>
            </a:r>
          </a:p>
        </p:txBody>
      </p:sp>
    </p:spTree>
    <p:extLst>
      <p:ext uri="{BB962C8B-B14F-4D97-AF65-F5344CB8AC3E}">
        <p14:creationId xmlns:p14="http://schemas.microsoft.com/office/powerpoint/2010/main" val="684748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149015199"/>
              </p:ext>
            </p:extLst>
          </p:nvPr>
        </p:nvGraphicFramePr>
        <p:xfrm>
          <a:off x="251520" y="771550"/>
          <a:ext cx="8535987" cy="43242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6386" name="Text Placeholder 1"/>
          <p:cNvSpPr>
            <a:spLocks noGrp="1"/>
          </p:cNvSpPr>
          <p:nvPr>
            <p:ph type="body" sz="quarter" idx="10"/>
          </p:nvPr>
        </p:nvSpPr>
        <p:spPr bwMode="auto">
          <a:xfrm>
            <a:off x="285750" y="204788"/>
            <a:ext cx="6191250" cy="9175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r>
              <a:rPr lang="da-DK" altLang="da-DK" dirty="0" smtClean="0">
                <a:ea typeface="MS PGothic" panose="020B0600070205080204" pitchFamily="34" charset="-128"/>
              </a:rPr>
              <a:t>Øvelse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ext Placeholder 2"/>
          <p:cNvSpPr>
            <a:spLocks noGrp="1"/>
          </p:cNvSpPr>
          <p:nvPr>
            <p:ph type="body" sz="quarter" idx="12"/>
          </p:nvPr>
        </p:nvSpPr>
        <p:spPr bwMode="auto">
          <a:xfrm>
            <a:off x="284163" y="1116013"/>
            <a:ext cx="8535987" cy="69249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numCol="1" anchor="t" anchorCtr="0" compatLnSpc="1">
            <a:prstTxWarp prst="textNoShape">
              <a:avLst/>
            </a:prstTxWarp>
          </a:bodyPr>
          <a:lstStyle/>
          <a:p>
            <a:endParaRPr lang="da-DK" altLang="da-DK" dirty="0">
              <a:ea typeface="MS PGothic" panose="020B0600070205080204" pitchFamily="34" charset="-128"/>
            </a:endParaRPr>
          </a:p>
        </p:txBody>
      </p:sp>
      <p:sp>
        <p:nvSpPr>
          <p:cNvPr id="16386" name="Text Placeholder 1"/>
          <p:cNvSpPr>
            <a:spLocks noGrp="1"/>
          </p:cNvSpPr>
          <p:nvPr>
            <p:ph type="body" sz="quarter" idx="10"/>
          </p:nvPr>
        </p:nvSpPr>
        <p:spPr bwMode="auto">
          <a:xfrm>
            <a:off x="285750" y="204788"/>
            <a:ext cx="6191250" cy="9175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r>
              <a:rPr lang="da-DK" altLang="da-DK" dirty="0" smtClean="0">
                <a:ea typeface="MS PGothic" panose="020B0600070205080204" pitchFamily="34" charset="-128"/>
              </a:rPr>
              <a:t>Øvelse</a:t>
            </a: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4290650910"/>
              </p:ext>
            </p:extLst>
          </p:nvPr>
        </p:nvGraphicFramePr>
        <p:xfrm>
          <a:off x="285750" y="771550"/>
          <a:ext cx="8535987" cy="43242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9108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ext Placeholder 2"/>
          <p:cNvSpPr>
            <a:spLocks noGrp="1"/>
          </p:cNvSpPr>
          <p:nvPr>
            <p:ph type="body" sz="quarter" idx="12"/>
          </p:nvPr>
        </p:nvSpPr>
        <p:spPr bwMode="auto">
          <a:xfrm>
            <a:off x="284163" y="1116013"/>
            <a:ext cx="8535987" cy="69249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numCol="1" anchor="t" anchorCtr="0" compatLnSpc="1">
            <a:prstTxWarp prst="textNoShape">
              <a:avLst/>
            </a:prstTxWarp>
          </a:bodyPr>
          <a:lstStyle/>
          <a:p>
            <a:endParaRPr lang="da-DK" altLang="da-DK" dirty="0">
              <a:ea typeface="MS PGothic" panose="020B0600070205080204" pitchFamily="34" charset="-128"/>
            </a:endParaRPr>
          </a:p>
        </p:txBody>
      </p:sp>
      <p:sp>
        <p:nvSpPr>
          <p:cNvPr id="16386" name="Text Placeholder 1"/>
          <p:cNvSpPr>
            <a:spLocks noGrp="1"/>
          </p:cNvSpPr>
          <p:nvPr>
            <p:ph type="body" sz="quarter" idx="10"/>
          </p:nvPr>
        </p:nvSpPr>
        <p:spPr bwMode="auto">
          <a:xfrm>
            <a:off x="285750" y="204788"/>
            <a:ext cx="6191250" cy="9175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r>
              <a:rPr lang="da-DK" altLang="da-DK" dirty="0" smtClean="0">
                <a:ea typeface="MS PGothic" panose="020B0600070205080204" pitchFamily="34" charset="-128"/>
              </a:rPr>
              <a:t>Øvelse</a:t>
            </a: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3095825343"/>
              </p:ext>
            </p:extLst>
          </p:nvPr>
        </p:nvGraphicFramePr>
        <p:xfrm>
          <a:off x="285750" y="771550"/>
          <a:ext cx="8535987" cy="43242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73207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ext Placeholder 2"/>
          <p:cNvSpPr>
            <a:spLocks noGrp="1"/>
          </p:cNvSpPr>
          <p:nvPr>
            <p:ph type="body" sz="quarter" idx="12"/>
          </p:nvPr>
        </p:nvSpPr>
        <p:spPr bwMode="auto">
          <a:xfrm>
            <a:off x="284163" y="1116013"/>
            <a:ext cx="8535987" cy="69249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numCol="1" anchor="t" anchorCtr="0" compatLnSpc="1">
            <a:prstTxWarp prst="textNoShape">
              <a:avLst/>
            </a:prstTxWarp>
          </a:bodyPr>
          <a:lstStyle/>
          <a:p>
            <a:endParaRPr lang="da-DK" altLang="da-DK" dirty="0">
              <a:ea typeface="MS PGothic" panose="020B0600070205080204" pitchFamily="34" charset="-128"/>
            </a:endParaRPr>
          </a:p>
        </p:txBody>
      </p:sp>
      <p:sp>
        <p:nvSpPr>
          <p:cNvPr id="16386" name="Text Placeholder 1"/>
          <p:cNvSpPr>
            <a:spLocks noGrp="1"/>
          </p:cNvSpPr>
          <p:nvPr>
            <p:ph type="body" sz="quarter" idx="10"/>
          </p:nvPr>
        </p:nvSpPr>
        <p:spPr bwMode="auto">
          <a:xfrm>
            <a:off x="285750" y="204788"/>
            <a:ext cx="6191250" cy="9175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r>
              <a:rPr lang="da-DK" altLang="da-DK" sz="2400" dirty="0" smtClean="0">
                <a:ea typeface="MS PGothic" panose="020B0600070205080204" pitchFamily="34" charset="-128"/>
              </a:rPr>
              <a:t>Html fil (</a:t>
            </a:r>
            <a:r>
              <a:rPr lang="da-DK" sz="2400" b="1" dirty="0" err="1"/>
              <a:t>H</a:t>
            </a:r>
            <a:r>
              <a:rPr lang="da-DK" sz="2400" dirty="0" err="1"/>
              <a:t>yper</a:t>
            </a:r>
            <a:r>
              <a:rPr lang="da-DK" sz="2400" b="1" dirty="0" err="1"/>
              <a:t>T</a:t>
            </a:r>
            <a:r>
              <a:rPr lang="da-DK" sz="2400" dirty="0" err="1"/>
              <a:t>ext</a:t>
            </a:r>
            <a:r>
              <a:rPr lang="da-DK" sz="2400" dirty="0"/>
              <a:t> </a:t>
            </a:r>
            <a:r>
              <a:rPr lang="da-DK" sz="2400" b="1" dirty="0" err="1"/>
              <a:t>M</a:t>
            </a:r>
            <a:r>
              <a:rPr lang="da-DK" sz="2400" dirty="0" err="1"/>
              <a:t>arkup</a:t>
            </a:r>
            <a:r>
              <a:rPr lang="da-DK" sz="2400" dirty="0"/>
              <a:t> </a:t>
            </a:r>
            <a:r>
              <a:rPr lang="da-DK" sz="2400" b="1" dirty="0"/>
              <a:t>L</a:t>
            </a:r>
            <a:r>
              <a:rPr lang="da-DK" sz="2400" dirty="0"/>
              <a:t>anguage </a:t>
            </a:r>
            <a:r>
              <a:rPr lang="da-DK" sz="2400" dirty="0" smtClean="0"/>
              <a:t>)</a:t>
            </a:r>
            <a:r>
              <a:rPr lang="da-DK" altLang="da-DK" dirty="0" smtClean="0">
                <a:ea typeface="MS PGothic" panose="020B0600070205080204" pitchFamily="34" charset="-128"/>
              </a:rPr>
              <a:t>:</a:t>
            </a: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3308198311"/>
              </p:ext>
            </p:extLst>
          </p:nvPr>
        </p:nvGraphicFramePr>
        <p:xfrm>
          <a:off x="285750" y="771550"/>
          <a:ext cx="8535987" cy="43242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266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ext Placeholder 2"/>
          <p:cNvSpPr>
            <a:spLocks noGrp="1"/>
          </p:cNvSpPr>
          <p:nvPr>
            <p:ph type="body" sz="quarter" idx="12"/>
          </p:nvPr>
        </p:nvSpPr>
        <p:spPr bwMode="auto">
          <a:xfrm>
            <a:off x="284163" y="1116013"/>
            <a:ext cx="8535987" cy="7810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numCol="1" anchor="t" anchorCtr="0" compatLnSpc="1">
            <a:prstTxWarp prst="textNoShape">
              <a:avLst/>
            </a:prstTxWarp>
          </a:bodyPr>
          <a:lstStyle/>
          <a:p>
            <a:endParaRPr lang="da-DK" altLang="da-DK" dirty="0" smtClean="0">
              <a:ea typeface="MS PGothic" panose="020B0600070205080204" pitchFamily="34" charset="-128"/>
            </a:endParaRPr>
          </a:p>
        </p:txBody>
      </p:sp>
      <p:sp>
        <p:nvSpPr>
          <p:cNvPr id="16386" name="Text Placeholder 1"/>
          <p:cNvSpPr>
            <a:spLocks noGrp="1"/>
          </p:cNvSpPr>
          <p:nvPr>
            <p:ph type="body" sz="quarter" idx="10"/>
          </p:nvPr>
        </p:nvSpPr>
        <p:spPr bwMode="auto">
          <a:xfrm>
            <a:off x="285750" y="204788"/>
            <a:ext cx="6191250" cy="9175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r>
              <a:rPr lang="da-DK" altLang="da-DK" dirty="0" smtClean="0">
                <a:ea typeface="MS PGothic" panose="020B0600070205080204" pitchFamily="34" charset="-128"/>
              </a:rPr>
              <a:t>GPIO</a:t>
            </a:r>
          </a:p>
        </p:txBody>
      </p:sp>
      <p:pic>
        <p:nvPicPr>
          <p:cNvPr id="2" name="Billed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771550"/>
            <a:ext cx="6408712" cy="3822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863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sz="1200" dirty="0">
                <a:hlinkClick r:id="rId2"/>
              </a:rPr>
              <a:t>https://pinout.xyz</a:t>
            </a:r>
            <a:r>
              <a:rPr lang="da-DK" sz="1200" dirty="0" smtClean="0">
                <a:hlinkClick r:id="rId2"/>
              </a:rPr>
              <a:t>/#</a:t>
            </a:r>
            <a:endParaRPr lang="da-DK" sz="1200" dirty="0" smtClean="0"/>
          </a:p>
          <a:p>
            <a:r>
              <a:rPr lang="da-DK" sz="1200" dirty="0">
                <a:hlinkClick r:id="rId3"/>
              </a:rPr>
              <a:t>http://</a:t>
            </a:r>
            <a:r>
              <a:rPr lang="da-DK" sz="1200" dirty="0" smtClean="0">
                <a:hlinkClick r:id="rId3"/>
              </a:rPr>
              <a:t>www.mosaic-industries.com/embedded-systems/microcontroller-projects/raspberry-pi/gpio-pin-electrical-specifications</a:t>
            </a:r>
            <a:endParaRPr lang="da-DK" sz="1200" dirty="0" smtClean="0"/>
          </a:p>
          <a:p>
            <a:endParaRPr lang="da-DK" dirty="0" smtClean="0"/>
          </a:p>
          <a:p>
            <a:endParaRPr lang="da-DK" dirty="0"/>
          </a:p>
        </p:txBody>
      </p:sp>
      <p:pic>
        <p:nvPicPr>
          <p:cNvPr id="4" name="Billed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9858"/>
            <a:ext cx="9144000" cy="2843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548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3277820"/>
          </a:xfrm>
        </p:spPr>
        <p:txBody>
          <a:bodyPr/>
          <a:lstStyle/>
          <a:p>
            <a:r>
              <a:rPr lang="da-DK" dirty="0" err="1" smtClean="0"/>
              <a:t>raspi-config</a:t>
            </a:r>
            <a:r>
              <a:rPr lang="da-DK" dirty="0" smtClean="0"/>
              <a:t> </a:t>
            </a:r>
          </a:p>
          <a:p>
            <a:r>
              <a:rPr lang="da-DK" dirty="0" smtClean="0"/>
              <a:t>SPI </a:t>
            </a:r>
            <a:r>
              <a:rPr lang="da-DK" dirty="0" err="1" smtClean="0"/>
              <a:t>enable</a:t>
            </a:r>
            <a:endParaRPr lang="da-DK" dirty="0" smtClean="0"/>
          </a:p>
          <a:p>
            <a:endParaRPr lang="da-DK" dirty="0"/>
          </a:p>
          <a:p>
            <a:r>
              <a:rPr lang="da-DK" dirty="0" err="1" smtClean="0"/>
              <a:t>raspi-gpio</a:t>
            </a:r>
            <a:r>
              <a:rPr lang="da-DK" dirty="0" smtClean="0"/>
              <a:t> </a:t>
            </a:r>
            <a:r>
              <a:rPr lang="da-DK" dirty="0" err="1" smtClean="0"/>
              <a:t>help</a:t>
            </a:r>
            <a:endParaRPr lang="da-DK" dirty="0" smtClean="0"/>
          </a:p>
          <a:p>
            <a:r>
              <a:rPr lang="da-DK" dirty="0" err="1" smtClean="0"/>
              <a:t>raspi-gpio</a:t>
            </a:r>
            <a:r>
              <a:rPr lang="da-DK" dirty="0" smtClean="0"/>
              <a:t> </a:t>
            </a:r>
            <a:r>
              <a:rPr lang="da-DK" dirty="0" err="1" smtClean="0"/>
              <a:t>get</a:t>
            </a:r>
            <a:endParaRPr lang="da-DK" dirty="0" smtClean="0"/>
          </a:p>
          <a:p>
            <a:r>
              <a:rPr lang="da-DK" dirty="0" err="1" smtClean="0"/>
              <a:t>raspi-gpio</a:t>
            </a:r>
            <a:r>
              <a:rPr lang="da-DK" dirty="0" smtClean="0"/>
              <a:t> set 17 op       #(output)</a:t>
            </a:r>
          </a:p>
          <a:p>
            <a:r>
              <a:rPr lang="da-DK" dirty="0" err="1"/>
              <a:t>raspi-gpio</a:t>
            </a:r>
            <a:r>
              <a:rPr lang="da-DK" dirty="0"/>
              <a:t> set 17 </a:t>
            </a:r>
            <a:r>
              <a:rPr lang="da-DK" dirty="0" err="1" smtClean="0"/>
              <a:t>dh</a:t>
            </a:r>
            <a:r>
              <a:rPr lang="da-DK" dirty="0" smtClean="0"/>
              <a:t>       #(drive high)</a:t>
            </a:r>
          </a:p>
          <a:p>
            <a:r>
              <a:rPr lang="da-DK" dirty="0" err="1"/>
              <a:t>raspi-gpio</a:t>
            </a:r>
            <a:r>
              <a:rPr lang="da-DK" dirty="0"/>
              <a:t> set 17 </a:t>
            </a:r>
            <a:r>
              <a:rPr lang="da-DK" dirty="0" smtClean="0"/>
              <a:t>dl        #(drive low)</a:t>
            </a:r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 smtClean="0"/>
              <a:t>Setup board og test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467174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ext Placeholder 3"/>
          <p:cNvSpPr>
            <a:spLocks noGrp="1"/>
          </p:cNvSpPr>
          <p:nvPr>
            <p:ph type="body" sz="quarter" idx="11"/>
          </p:nvPr>
        </p:nvSpPr>
        <p:spPr bwMode="auto">
          <a:xfrm>
            <a:off x="287338" y="3562350"/>
            <a:ext cx="8532812" cy="919163"/>
          </a:xfrm>
          <a:solidFill>
            <a:schemeClr val="tx1">
              <a:alpha val="70195"/>
            </a:schemeClr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da-DK" altLang="da-DK" dirty="0" smtClean="0">
                <a:ea typeface="MS PGothic" panose="020B0600070205080204" pitchFamily="34" charset="-128"/>
              </a:rPr>
              <a:t>29. </a:t>
            </a:r>
            <a:r>
              <a:rPr lang="da-DK" altLang="da-DK" dirty="0">
                <a:ea typeface="MS PGothic" panose="020B0600070205080204" pitchFamily="34" charset="-128"/>
              </a:rPr>
              <a:t>o</a:t>
            </a:r>
            <a:r>
              <a:rPr lang="da-DK" altLang="da-DK" dirty="0" smtClean="0">
                <a:ea typeface="MS PGothic" panose="020B0600070205080204" pitchFamily="34" charset="-128"/>
              </a:rPr>
              <a:t>g 30. november 2017</a:t>
            </a:r>
          </a:p>
        </p:txBody>
      </p:sp>
      <p:sp>
        <p:nvSpPr>
          <p:cNvPr id="14338" name="Text Placeholder 2"/>
          <p:cNvSpPr>
            <a:spLocks noGrp="1"/>
          </p:cNvSpPr>
          <p:nvPr>
            <p:ph type="body" sz="quarter" idx="10"/>
          </p:nvPr>
        </p:nvSpPr>
        <p:spPr bwMode="auto">
          <a:xfrm>
            <a:off x="287338" y="2160588"/>
            <a:ext cx="8532812" cy="1322387"/>
          </a:xfrm>
          <a:solidFill>
            <a:schemeClr val="tx1">
              <a:alpha val="70195"/>
            </a:schemeClr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r>
              <a:rPr lang="da-DK" b="1" dirty="0" err="1"/>
              <a:t>IoT</a:t>
            </a:r>
            <a:r>
              <a:rPr lang="da-DK" b="1" dirty="0"/>
              <a:t>, Elektronik- og Softwareudvikling i praksis modul 1</a:t>
            </a:r>
          </a:p>
          <a:p>
            <a:pPr>
              <a:spcBef>
                <a:spcPct val="0"/>
              </a:spcBef>
            </a:pPr>
            <a:endParaRPr lang="da-DK" altLang="da-DK" dirty="0" smtClean="0">
              <a:ea typeface="MS PGothic" panose="020B0600070205080204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1738938"/>
          </a:xfrm>
        </p:spPr>
        <p:txBody>
          <a:bodyPr/>
          <a:lstStyle/>
          <a:p>
            <a:r>
              <a:rPr lang="da-DK" dirty="0" smtClean="0"/>
              <a:t>Forbind lysdiode til </a:t>
            </a:r>
            <a:r>
              <a:rPr lang="da-DK" dirty="0" err="1" smtClean="0"/>
              <a:t>Raspberry</a:t>
            </a:r>
            <a:r>
              <a:rPr lang="da-DK" dirty="0" smtClean="0"/>
              <a:t> og kør ovenstående test igen</a:t>
            </a:r>
          </a:p>
          <a:p>
            <a:endParaRPr lang="da-DK" dirty="0"/>
          </a:p>
          <a:p>
            <a:r>
              <a:rPr lang="da-DK" dirty="0" smtClean="0"/>
              <a:t>!!! Hvad med seriemodstand til dioden og hvor mange mA skal der løbe igennem lysdioden?</a:t>
            </a:r>
            <a:endParaRPr lang="da-DK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 smtClean="0"/>
              <a:t>Øvelse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8206026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ext Placeholder 1"/>
          <p:cNvSpPr>
            <a:spLocks noGrp="1"/>
          </p:cNvSpPr>
          <p:nvPr>
            <p:ph type="body" sz="quarter" idx="10"/>
          </p:nvPr>
        </p:nvSpPr>
        <p:spPr bwMode="auto">
          <a:xfrm>
            <a:off x="285750" y="204788"/>
            <a:ext cx="6191250" cy="9175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r>
              <a:rPr lang="da-DK" altLang="da-DK" dirty="0" err="1" smtClean="0">
                <a:ea typeface="MS PGothic" panose="020B0600070205080204" pitchFamily="34" charset="-128"/>
              </a:rPr>
              <a:t>WiringPi</a:t>
            </a:r>
            <a:endParaRPr lang="da-DK" altLang="da-DK" dirty="0" smtClean="0">
              <a:ea typeface="MS PGothic" panose="020B0600070205080204" pitchFamily="34" charset="-128"/>
            </a:endParaRPr>
          </a:p>
        </p:txBody>
      </p:sp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4262705"/>
          </a:xfrm>
        </p:spPr>
        <p:txBody>
          <a:bodyPr/>
          <a:lstStyle/>
          <a:p>
            <a:r>
              <a:rPr lang="da-DK" dirty="0" smtClean="0"/>
              <a:t>Installere </a:t>
            </a:r>
            <a:r>
              <a:rPr lang="da-DK" dirty="0" err="1" smtClean="0"/>
              <a:t>WiringPi</a:t>
            </a:r>
            <a:endParaRPr lang="da-DK" dirty="0" smtClean="0"/>
          </a:p>
          <a:p>
            <a:r>
              <a:rPr lang="da-DK" dirty="0">
                <a:hlinkClick r:id="rId2"/>
              </a:rPr>
              <a:t>http://wiringpi.com/download-and-install</a:t>
            </a:r>
            <a:r>
              <a:rPr lang="da-DK" dirty="0" smtClean="0">
                <a:hlinkClick r:id="rId2"/>
              </a:rPr>
              <a:t>/</a:t>
            </a:r>
          </a:p>
          <a:p>
            <a:endParaRPr lang="da-DK" dirty="0">
              <a:hlinkClick r:id="rId2"/>
            </a:endParaRPr>
          </a:p>
          <a:p>
            <a:r>
              <a:rPr lang="da-DK" dirty="0" smtClean="0"/>
              <a:t>(</a:t>
            </a:r>
            <a:r>
              <a:rPr lang="da-DK" dirty="0" err="1" smtClean="0"/>
              <a:t>python</a:t>
            </a:r>
            <a:r>
              <a:rPr lang="da-DK" dirty="0" smtClean="0"/>
              <a:t> </a:t>
            </a:r>
            <a:r>
              <a:rPr lang="da-DK" dirty="0" err="1" smtClean="0"/>
              <a:t>wrapper</a:t>
            </a:r>
            <a:r>
              <a:rPr lang="da-DK" dirty="0" smtClean="0"/>
              <a:t>)</a:t>
            </a:r>
            <a:endParaRPr lang="da-DK" dirty="0">
              <a:hlinkClick r:id="rId2"/>
            </a:endParaRPr>
          </a:p>
          <a:p>
            <a:r>
              <a:rPr lang="da-DK" dirty="0" smtClean="0">
                <a:hlinkClick r:id="rId2"/>
              </a:rPr>
              <a:t>http</a:t>
            </a:r>
            <a:r>
              <a:rPr lang="da-DK" dirty="0">
                <a:hlinkClick r:id="rId2"/>
              </a:rPr>
              <a:t>://</a:t>
            </a:r>
            <a:r>
              <a:rPr lang="da-DK" dirty="0" smtClean="0">
                <a:hlinkClick r:id="rId2"/>
              </a:rPr>
              <a:t>raspi.tv/how-to-install-wiringpi2-for-python-on-the-raspberry-pi#install</a:t>
            </a:r>
            <a:endParaRPr lang="da-DK" dirty="0" smtClean="0"/>
          </a:p>
          <a:p>
            <a:endParaRPr lang="da-DK" dirty="0" smtClean="0"/>
          </a:p>
          <a:p>
            <a:r>
              <a:rPr lang="da-DK" dirty="0" smtClean="0"/>
              <a:t>Test</a:t>
            </a:r>
            <a:endParaRPr lang="da-DK" dirty="0"/>
          </a:p>
          <a:p>
            <a:r>
              <a:rPr lang="da-DK" dirty="0">
                <a:hlinkClick r:id="rId3"/>
              </a:rPr>
              <a:t>http://</a:t>
            </a:r>
            <a:r>
              <a:rPr lang="da-DK" dirty="0" smtClean="0">
                <a:hlinkClick r:id="rId3"/>
              </a:rPr>
              <a:t>raspi.tv/2013/how-to-use-wiringpi2-for-python-on-the-raspberry-pi-in-raspbian</a:t>
            </a:r>
            <a:endParaRPr lang="da-DK" dirty="0" smtClean="0"/>
          </a:p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250302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ext Placeholder 2"/>
          <p:cNvSpPr>
            <a:spLocks noGrp="1"/>
          </p:cNvSpPr>
          <p:nvPr>
            <p:ph type="body" sz="quarter" idx="12"/>
          </p:nvPr>
        </p:nvSpPr>
        <p:spPr bwMode="auto">
          <a:xfrm>
            <a:off x="284163" y="1116013"/>
            <a:ext cx="8535987" cy="5062924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numCol="1" anchor="t" anchorCtr="0" compatLnSpc="1">
            <a:prstTxWarp prst="textNoShape">
              <a:avLst/>
            </a:prstTxWarp>
          </a:bodyPr>
          <a:lstStyle/>
          <a:p>
            <a:endParaRPr lang="da-DK" altLang="da-DK" dirty="0" smtClean="0">
              <a:ea typeface="MS PGothic" panose="020B0600070205080204" pitchFamily="34" charset="-128"/>
              <a:hlinkClick r:id="rId2"/>
            </a:endParaRPr>
          </a:p>
          <a:p>
            <a:r>
              <a:rPr lang="en-US" dirty="0" smtClean="0"/>
              <a:t>Guides online</a:t>
            </a:r>
            <a:endParaRPr lang="en-US" dirty="0"/>
          </a:p>
          <a:p>
            <a:r>
              <a:rPr lang="da-DK" altLang="da-DK" dirty="0">
                <a:ea typeface="MS PGothic" panose="020B0600070205080204" pitchFamily="34" charset="-128"/>
                <a:hlinkClick r:id="rId2"/>
              </a:rPr>
              <a:t>https://</a:t>
            </a:r>
            <a:r>
              <a:rPr lang="da-DK" altLang="da-DK" dirty="0" smtClean="0">
                <a:ea typeface="MS PGothic" panose="020B0600070205080204" pitchFamily="34" charset="-128"/>
                <a:hlinkClick r:id="rId2"/>
              </a:rPr>
              <a:t>docs.python.org/3/tutorial/index.html</a:t>
            </a:r>
          </a:p>
          <a:p>
            <a:r>
              <a:rPr lang="da-DK" altLang="da-DK" dirty="0">
                <a:ea typeface="MS PGothic" panose="020B0600070205080204" pitchFamily="34" charset="-128"/>
                <a:hlinkClick r:id="rId2"/>
              </a:rPr>
              <a:t>https://docs.python.org/3/reference/index.html</a:t>
            </a:r>
          </a:p>
          <a:p>
            <a:r>
              <a:rPr lang="da-DK" altLang="da-DK" dirty="0" smtClean="0">
                <a:ea typeface="MS PGothic" panose="020B0600070205080204" pitchFamily="34" charset="-128"/>
                <a:hlinkClick r:id="rId2"/>
              </a:rPr>
              <a:t>http</a:t>
            </a:r>
            <a:r>
              <a:rPr lang="da-DK" altLang="da-DK" dirty="0">
                <a:ea typeface="MS PGothic" panose="020B0600070205080204" pitchFamily="34" charset="-128"/>
                <a:hlinkClick r:id="rId2"/>
              </a:rPr>
              <a:t>://</a:t>
            </a:r>
            <a:r>
              <a:rPr lang="da-DK" altLang="da-DK" dirty="0" smtClean="0">
                <a:ea typeface="MS PGothic" panose="020B0600070205080204" pitchFamily="34" charset="-128"/>
                <a:hlinkClick r:id="rId2"/>
              </a:rPr>
              <a:t>www.cs.put.poznan.pl/csobaniec/software/python/py-qrc.html</a:t>
            </a:r>
            <a:endParaRPr lang="da-DK" altLang="da-DK" dirty="0" smtClean="0">
              <a:ea typeface="MS PGothic" panose="020B0600070205080204" pitchFamily="34" charset="-128"/>
            </a:endParaRPr>
          </a:p>
          <a:p>
            <a:r>
              <a:rPr lang="da-DK" altLang="da-DK" dirty="0" smtClean="0">
                <a:ea typeface="MS PGothic" panose="020B0600070205080204" pitchFamily="34" charset="-128"/>
                <a:hlinkClick r:id="rId3"/>
              </a:rPr>
              <a:t>https</a:t>
            </a:r>
            <a:r>
              <a:rPr lang="da-DK" altLang="da-DK" dirty="0">
                <a:ea typeface="MS PGothic" panose="020B0600070205080204" pitchFamily="34" charset="-128"/>
                <a:hlinkClick r:id="rId3"/>
              </a:rPr>
              <a:t>://</a:t>
            </a:r>
            <a:r>
              <a:rPr lang="da-DK" altLang="da-DK" dirty="0" smtClean="0">
                <a:ea typeface="MS PGothic" panose="020B0600070205080204" pitchFamily="34" charset="-128"/>
                <a:hlinkClick r:id="rId3"/>
              </a:rPr>
              <a:t>www.programiz.com/python-programming#learn-python-tutorial</a:t>
            </a:r>
            <a:endParaRPr lang="da-DK" altLang="da-DK" dirty="0" smtClean="0">
              <a:ea typeface="MS PGothic" panose="020B0600070205080204" pitchFamily="34" charset="-128"/>
            </a:endParaRPr>
          </a:p>
          <a:p>
            <a:endParaRPr lang="da-DK" altLang="da-DK" dirty="0" smtClean="0">
              <a:ea typeface="MS PGothic" panose="020B0600070205080204" pitchFamily="34" charset="-128"/>
            </a:endParaRPr>
          </a:p>
          <a:p>
            <a:r>
              <a:rPr lang="da-DK" altLang="da-DK" dirty="0" smtClean="0">
                <a:ea typeface="MS PGothic" panose="020B0600070205080204" pitchFamily="34" charset="-128"/>
              </a:rPr>
              <a:t>*** </a:t>
            </a:r>
            <a:r>
              <a:rPr lang="da-DK" altLang="da-DK" dirty="0">
                <a:ea typeface="MS PGothic" panose="020B0600070205080204" pitchFamily="34" charset="-128"/>
                <a:hlinkClick r:id="rId4"/>
              </a:rPr>
              <a:t>http://www.tutorialspoint.com/python</a:t>
            </a:r>
            <a:r>
              <a:rPr lang="da-DK" altLang="da-DK" dirty="0" smtClean="0">
                <a:ea typeface="MS PGothic" panose="020B0600070205080204" pitchFamily="34" charset="-128"/>
                <a:hlinkClick r:id="rId4"/>
              </a:rPr>
              <a:t>/</a:t>
            </a:r>
            <a:r>
              <a:rPr lang="da-DK" altLang="da-DK" dirty="0" smtClean="0">
                <a:ea typeface="MS PGothic" panose="020B0600070205080204" pitchFamily="34" charset="-128"/>
              </a:rPr>
              <a:t> ***</a:t>
            </a:r>
          </a:p>
          <a:p>
            <a:endParaRPr lang="da-DK" altLang="da-DK" dirty="0" smtClean="0">
              <a:ea typeface="MS PGothic" panose="020B0600070205080204" pitchFamily="34" charset="-128"/>
            </a:endParaRPr>
          </a:p>
          <a:p>
            <a:pPr marL="0" indent="0">
              <a:buNone/>
            </a:pPr>
            <a:endParaRPr lang="da-DK" altLang="da-DK" dirty="0" smtClean="0">
              <a:ea typeface="MS PGothic" panose="020B0600070205080204" pitchFamily="34" charset="-128"/>
            </a:endParaRPr>
          </a:p>
          <a:p>
            <a:endParaRPr lang="da-DK" altLang="da-DK" dirty="0" smtClean="0">
              <a:ea typeface="MS PGothic" panose="020B0600070205080204" pitchFamily="34" charset="-128"/>
            </a:endParaRPr>
          </a:p>
          <a:p>
            <a:endParaRPr lang="da-DK" altLang="da-DK" dirty="0" smtClean="0">
              <a:ea typeface="MS PGothic" panose="020B0600070205080204" pitchFamily="34" charset="-128"/>
            </a:endParaRPr>
          </a:p>
        </p:txBody>
      </p:sp>
      <p:sp>
        <p:nvSpPr>
          <p:cNvPr id="16386" name="Text Placeholder 1"/>
          <p:cNvSpPr>
            <a:spLocks noGrp="1"/>
          </p:cNvSpPr>
          <p:nvPr>
            <p:ph type="body" sz="quarter" idx="10"/>
          </p:nvPr>
        </p:nvSpPr>
        <p:spPr bwMode="auto">
          <a:xfrm>
            <a:off x="285750" y="204788"/>
            <a:ext cx="6191250" cy="9175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r>
              <a:rPr lang="da-DK" altLang="da-DK" dirty="0" smtClean="0">
                <a:ea typeface="MS PGothic" panose="020B0600070205080204" pitchFamily="34" charset="-128"/>
              </a:rPr>
              <a:t>Python</a:t>
            </a:r>
          </a:p>
        </p:txBody>
      </p:sp>
    </p:spTree>
    <p:extLst>
      <p:ext uri="{BB962C8B-B14F-4D97-AF65-F5344CB8AC3E}">
        <p14:creationId xmlns:p14="http://schemas.microsoft.com/office/powerpoint/2010/main" val="1126732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ext Placeholder 2"/>
          <p:cNvSpPr>
            <a:spLocks noGrp="1"/>
          </p:cNvSpPr>
          <p:nvPr>
            <p:ph type="body" sz="quarter" idx="12"/>
          </p:nvPr>
        </p:nvSpPr>
        <p:spPr bwMode="auto">
          <a:xfrm>
            <a:off x="284163" y="1116013"/>
            <a:ext cx="8535987" cy="308084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numCol="1" anchor="t" anchorCtr="0" compatLnSpc="1">
            <a:prstTxWarp prst="textNoShape">
              <a:avLst/>
            </a:prstTxWarp>
          </a:bodyPr>
          <a:lstStyle/>
          <a:p>
            <a:r>
              <a:rPr lang="da-DK" altLang="da-DK" dirty="0" smtClean="0">
                <a:ea typeface="MS PGothic" panose="020B0600070205080204" pitchFamily="34" charset="-128"/>
              </a:rPr>
              <a:t>Designer </a:t>
            </a:r>
            <a:r>
              <a:rPr lang="da-DK" altLang="da-DK" dirty="0">
                <a:ea typeface="MS PGothic" panose="020B0600070205080204" pitchFamily="34" charset="-128"/>
                <a:hlinkClick r:id="rId2"/>
              </a:rPr>
              <a:t>https://</a:t>
            </a:r>
            <a:r>
              <a:rPr lang="da-DK" altLang="da-DK" dirty="0" smtClean="0">
                <a:ea typeface="MS PGothic" panose="020B0600070205080204" pitchFamily="34" charset="-128"/>
                <a:hlinkClick r:id="rId2"/>
              </a:rPr>
              <a:t>en.wikipedia.org/wiki/Guido_van_Rossum</a:t>
            </a:r>
            <a:endParaRPr lang="da-DK" altLang="da-DK" dirty="0" smtClean="0">
              <a:ea typeface="MS PGothic" panose="020B0600070205080204" pitchFamily="34" charset="-128"/>
            </a:endParaRPr>
          </a:p>
          <a:p>
            <a:endParaRPr lang="da-DK" altLang="da-DK" sz="1200" dirty="0">
              <a:ea typeface="MS PGothic" panose="020B0600070205080204" pitchFamily="34" charset="-128"/>
            </a:endParaRPr>
          </a:p>
          <a:p>
            <a:r>
              <a:rPr lang="da-DK" altLang="da-DK" sz="1600" dirty="0" smtClean="0">
                <a:ea typeface="MS PGothic" panose="020B0600070205080204" pitchFamily="34" charset="-128"/>
              </a:rPr>
              <a:t>Er et af de mest brugte </a:t>
            </a:r>
            <a:r>
              <a:rPr lang="da-DK" altLang="da-DK" sz="1600" dirty="0" err="1" smtClean="0">
                <a:ea typeface="MS PGothic" panose="020B0600070205080204" pitchFamily="34" charset="-128"/>
              </a:rPr>
              <a:t>scripting</a:t>
            </a:r>
            <a:r>
              <a:rPr lang="da-DK" altLang="da-DK" sz="1600" dirty="0" smtClean="0">
                <a:ea typeface="MS PGothic" panose="020B0600070205080204" pitchFamily="34" charset="-128"/>
              </a:rPr>
              <a:t> sprog og sproget med stor fremtid</a:t>
            </a:r>
          </a:p>
          <a:p>
            <a:r>
              <a:rPr lang="da-DK" altLang="da-DK" sz="1600" dirty="0" smtClean="0">
                <a:ea typeface="MS PGothic" panose="020B0600070205080204" pitchFamily="34" charset="-128"/>
              </a:rPr>
              <a:t>Simpelt af lære, simpelt at kode i, overskuelig syntaks, relativt nemt at læse efter kodning (koden skal jo være selvdokumenterende)</a:t>
            </a:r>
          </a:p>
          <a:p>
            <a:r>
              <a:rPr lang="da-DK" altLang="da-DK" sz="1600" dirty="0" smtClean="0">
                <a:ea typeface="MS PGothic" panose="020B0600070205080204" pitchFamily="34" charset="-128"/>
              </a:rPr>
              <a:t>Et dynamisk typesystem, automatisk spildopsamling (</a:t>
            </a:r>
            <a:r>
              <a:rPr lang="da-DK" altLang="da-DK" sz="1600" dirty="0" err="1" smtClean="0">
                <a:ea typeface="MS PGothic" panose="020B0600070205080204" pitchFamily="34" charset="-128"/>
              </a:rPr>
              <a:t>garbage</a:t>
            </a:r>
            <a:r>
              <a:rPr lang="da-DK" altLang="da-DK" sz="1600" dirty="0" smtClean="0">
                <a:ea typeface="MS PGothic" panose="020B0600070205080204" pitchFamily="34" charset="-128"/>
              </a:rPr>
              <a:t> </a:t>
            </a:r>
            <a:r>
              <a:rPr lang="da-DK" altLang="da-DK" sz="1600" dirty="0" err="1" smtClean="0">
                <a:ea typeface="MS PGothic" panose="020B0600070205080204" pitchFamily="34" charset="-128"/>
              </a:rPr>
              <a:t>collection</a:t>
            </a:r>
            <a:r>
              <a:rPr lang="da-DK" altLang="da-DK" sz="1600" dirty="0" smtClean="0">
                <a:ea typeface="MS PGothic" panose="020B0600070205080204" pitchFamily="34" charset="-128"/>
              </a:rPr>
              <a:t>)</a:t>
            </a:r>
          </a:p>
          <a:p>
            <a:r>
              <a:rPr lang="da-DK" altLang="da-DK" sz="1600" dirty="0" smtClean="0">
                <a:ea typeface="MS PGothic" panose="020B0600070205080204" pitchFamily="34" charset="-128"/>
              </a:rPr>
              <a:t>Et metasprog, der muliggør kodning i flere stilarter, herunder</a:t>
            </a:r>
          </a:p>
          <a:p>
            <a:r>
              <a:rPr lang="da-DK" altLang="da-DK" sz="1600" dirty="0" smtClean="0">
                <a:ea typeface="MS PGothic" panose="020B0600070205080204" pitchFamily="34" charset="-128"/>
              </a:rPr>
              <a:t>Objektorienteret, </a:t>
            </a:r>
            <a:r>
              <a:rPr lang="da-DK" altLang="da-DK" sz="1600" dirty="0" err="1" smtClean="0">
                <a:ea typeface="MS PGothic" panose="020B0600070205080204" pitchFamily="34" charset="-128"/>
              </a:rPr>
              <a:t>funktionalsprog</a:t>
            </a:r>
            <a:r>
              <a:rPr lang="da-DK" altLang="da-DK" sz="1600" dirty="0">
                <a:ea typeface="MS PGothic" panose="020B0600070205080204" pitchFamily="34" charset="-128"/>
              </a:rPr>
              <a:t>, </a:t>
            </a:r>
            <a:r>
              <a:rPr lang="da-DK" altLang="da-DK" sz="1600" dirty="0" smtClean="0">
                <a:ea typeface="MS PGothic" panose="020B0600070205080204" pitchFamily="34" charset="-128"/>
              </a:rPr>
              <a:t>…så derfor, tænk før kodning!!!</a:t>
            </a:r>
          </a:p>
          <a:p>
            <a:pPr marL="0" indent="0">
              <a:buNone/>
            </a:pPr>
            <a:endParaRPr lang="da-DK" altLang="da-DK" sz="1200" dirty="0" smtClean="0">
              <a:ea typeface="MS PGothic" panose="020B0600070205080204" pitchFamily="34" charset="-128"/>
            </a:endParaRPr>
          </a:p>
          <a:p>
            <a:pPr marL="0" indent="0">
              <a:buNone/>
            </a:pPr>
            <a:endParaRPr lang="da-DK" altLang="da-DK" sz="1200" dirty="0" smtClean="0">
              <a:ea typeface="MS PGothic" panose="020B0600070205080204" pitchFamily="34" charset="-128"/>
            </a:endParaRPr>
          </a:p>
        </p:txBody>
      </p:sp>
      <p:sp>
        <p:nvSpPr>
          <p:cNvPr id="16386" name="Text Placeholder 1"/>
          <p:cNvSpPr>
            <a:spLocks noGrp="1"/>
          </p:cNvSpPr>
          <p:nvPr>
            <p:ph type="body" sz="quarter" idx="10"/>
          </p:nvPr>
        </p:nvSpPr>
        <p:spPr bwMode="auto">
          <a:xfrm>
            <a:off x="285750" y="204788"/>
            <a:ext cx="6191250" cy="9175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r>
              <a:rPr lang="da-DK" altLang="da-DK" dirty="0" smtClean="0">
                <a:ea typeface="MS PGothic" panose="020B0600070205080204" pitchFamily="34" charset="-128"/>
              </a:rPr>
              <a:t>Python</a:t>
            </a:r>
          </a:p>
        </p:txBody>
      </p:sp>
    </p:spTree>
    <p:extLst>
      <p:ext uri="{BB962C8B-B14F-4D97-AF65-F5344CB8AC3E}">
        <p14:creationId xmlns:p14="http://schemas.microsoft.com/office/powerpoint/2010/main" val="1473740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2169825"/>
          </a:xfrm>
        </p:spPr>
        <p:txBody>
          <a:bodyPr/>
          <a:lstStyle/>
          <a:p>
            <a:r>
              <a:rPr lang="da-DK" dirty="0"/>
              <a:t>Tal (</a:t>
            </a:r>
            <a:r>
              <a:rPr lang="da-DK" dirty="0" err="1"/>
              <a:t>Tutorialspoint</a:t>
            </a:r>
            <a:r>
              <a:rPr lang="da-DK" dirty="0"/>
              <a:t> side </a:t>
            </a:r>
            <a:r>
              <a:rPr lang="da-DK" dirty="0" smtClean="0"/>
              <a:t>71)</a:t>
            </a:r>
          </a:p>
          <a:p>
            <a:r>
              <a:rPr lang="da-DK" dirty="0"/>
              <a:t>Strenge (</a:t>
            </a:r>
            <a:r>
              <a:rPr lang="da-DK" dirty="0" err="1"/>
              <a:t>Tutorialspoint</a:t>
            </a:r>
            <a:r>
              <a:rPr lang="da-DK" dirty="0"/>
              <a:t> side </a:t>
            </a:r>
            <a:r>
              <a:rPr lang="da-DK" dirty="0" smtClean="0"/>
              <a:t>76)</a:t>
            </a:r>
          </a:p>
          <a:p>
            <a:r>
              <a:rPr lang="da-DK" dirty="0" smtClean="0"/>
              <a:t>Lister (Dynamiske, </a:t>
            </a:r>
            <a:r>
              <a:rPr lang="da-DK" dirty="0" err="1" smtClean="0"/>
              <a:t>Tutorialspoint</a:t>
            </a:r>
            <a:r>
              <a:rPr lang="da-DK" dirty="0" smtClean="0"/>
              <a:t> </a:t>
            </a:r>
            <a:r>
              <a:rPr lang="da-DK" dirty="0"/>
              <a:t>side </a:t>
            </a:r>
            <a:r>
              <a:rPr lang="da-DK" dirty="0" smtClean="0"/>
              <a:t>124)</a:t>
            </a:r>
          </a:p>
          <a:p>
            <a:r>
              <a:rPr lang="da-DK" dirty="0" err="1" smtClean="0"/>
              <a:t>Tuples</a:t>
            </a:r>
            <a:r>
              <a:rPr lang="da-DK" dirty="0" smtClean="0"/>
              <a:t> (Read </a:t>
            </a:r>
            <a:r>
              <a:rPr lang="da-DK" dirty="0" err="1" smtClean="0"/>
              <a:t>only</a:t>
            </a:r>
            <a:r>
              <a:rPr lang="da-DK" dirty="0" smtClean="0"/>
              <a:t>, </a:t>
            </a:r>
            <a:r>
              <a:rPr lang="da-DK" dirty="0" err="1" smtClean="0"/>
              <a:t>Tutorialspoint</a:t>
            </a:r>
            <a:r>
              <a:rPr lang="da-DK" dirty="0" smtClean="0"/>
              <a:t> </a:t>
            </a:r>
            <a:r>
              <a:rPr lang="da-DK" dirty="0"/>
              <a:t>side </a:t>
            </a:r>
            <a:r>
              <a:rPr lang="da-DK" dirty="0" smtClean="0"/>
              <a:t>141)</a:t>
            </a:r>
          </a:p>
          <a:p>
            <a:r>
              <a:rPr lang="da-DK" dirty="0" smtClean="0"/>
              <a:t>Dictionary (Key, </a:t>
            </a:r>
            <a:r>
              <a:rPr lang="da-DK" dirty="0" err="1" smtClean="0"/>
              <a:t>value</a:t>
            </a:r>
            <a:r>
              <a:rPr lang="da-DK" dirty="0" smtClean="0"/>
              <a:t>, </a:t>
            </a:r>
            <a:r>
              <a:rPr lang="da-DK" dirty="0" err="1" smtClean="0"/>
              <a:t>Tutorialspoint</a:t>
            </a:r>
            <a:r>
              <a:rPr lang="da-DK" dirty="0" smtClean="0"/>
              <a:t> </a:t>
            </a:r>
            <a:r>
              <a:rPr lang="da-DK" dirty="0"/>
              <a:t>side </a:t>
            </a:r>
            <a:r>
              <a:rPr lang="da-DK" dirty="0" smtClean="0"/>
              <a:t>151)</a:t>
            </a:r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 smtClean="0"/>
              <a:t>Python - variabler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6550329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3066993"/>
          </a:xfrm>
        </p:spPr>
        <p:txBody>
          <a:bodyPr/>
          <a:lstStyle/>
          <a:p>
            <a:r>
              <a:rPr lang="da-DK" sz="1050" dirty="0"/>
              <a:t>print ('*************')</a:t>
            </a:r>
          </a:p>
          <a:p>
            <a:r>
              <a:rPr lang="da-DK" sz="1050" dirty="0"/>
              <a:t>a = </a:t>
            </a:r>
            <a:r>
              <a:rPr lang="da-DK" sz="1050" dirty="0" smtClean="0"/>
              <a:t>10</a:t>
            </a:r>
            <a:endParaRPr lang="da-DK" sz="1050" dirty="0"/>
          </a:p>
          <a:p>
            <a:r>
              <a:rPr lang="da-DK" sz="1050" dirty="0"/>
              <a:t>print (a)</a:t>
            </a:r>
          </a:p>
          <a:p>
            <a:r>
              <a:rPr lang="da-DK" sz="1050" dirty="0"/>
              <a:t>print (id(a</a:t>
            </a:r>
            <a:r>
              <a:rPr lang="da-DK" sz="1050" dirty="0" smtClean="0"/>
              <a:t>))</a:t>
            </a:r>
            <a:endParaRPr lang="da-DK" sz="1050" dirty="0"/>
          </a:p>
          <a:p>
            <a:r>
              <a:rPr lang="da-DK" sz="1050" dirty="0"/>
              <a:t>b = </a:t>
            </a:r>
            <a:r>
              <a:rPr lang="da-DK" sz="1050" dirty="0" smtClean="0"/>
              <a:t>a</a:t>
            </a:r>
            <a:endParaRPr lang="da-DK" sz="1050" dirty="0"/>
          </a:p>
          <a:p>
            <a:r>
              <a:rPr lang="da-DK" sz="1050" dirty="0"/>
              <a:t>print (b)</a:t>
            </a:r>
          </a:p>
          <a:p>
            <a:r>
              <a:rPr lang="da-DK" sz="1050" dirty="0"/>
              <a:t>print (id(b</a:t>
            </a:r>
            <a:r>
              <a:rPr lang="da-DK" sz="1050" dirty="0" smtClean="0"/>
              <a:t>))</a:t>
            </a:r>
            <a:endParaRPr lang="da-DK" sz="1050" dirty="0"/>
          </a:p>
          <a:p>
            <a:r>
              <a:rPr lang="da-DK" sz="1050" dirty="0"/>
              <a:t>b = 11</a:t>
            </a:r>
          </a:p>
          <a:p>
            <a:r>
              <a:rPr lang="da-DK" sz="1050" dirty="0"/>
              <a:t>a = </a:t>
            </a:r>
            <a:r>
              <a:rPr lang="da-DK" sz="1050" dirty="0" smtClean="0"/>
              <a:t>11 #Sæt herefter til 12</a:t>
            </a:r>
            <a:endParaRPr lang="da-DK" sz="1050" dirty="0"/>
          </a:p>
          <a:p>
            <a:r>
              <a:rPr lang="da-DK" sz="1050" dirty="0"/>
              <a:t>print (a)</a:t>
            </a:r>
          </a:p>
          <a:p>
            <a:r>
              <a:rPr lang="da-DK" sz="1050" dirty="0"/>
              <a:t>print (id(a))</a:t>
            </a:r>
          </a:p>
          <a:p>
            <a:r>
              <a:rPr lang="da-DK" sz="1050" dirty="0"/>
              <a:t>print (b)</a:t>
            </a:r>
          </a:p>
          <a:p>
            <a:r>
              <a:rPr lang="da-DK" sz="1050" dirty="0"/>
              <a:t>print (id(b))</a:t>
            </a:r>
          </a:p>
          <a:p>
            <a:r>
              <a:rPr lang="da-DK" sz="1050" dirty="0"/>
              <a:t>print ('*************')</a:t>
            </a:r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 smtClean="0"/>
              <a:t>Øvelse – hukommelse og variabler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41271439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3185487"/>
          </a:xfrm>
        </p:spPr>
        <p:txBody>
          <a:bodyPr/>
          <a:lstStyle/>
          <a:p>
            <a:r>
              <a:rPr lang="da-DK" sz="1400" dirty="0"/>
              <a:t>a = 1</a:t>
            </a:r>
          </a:p>
          <a:p>
            <a:r>
              <a:rPr lang="da-DK" sz="1400" dirty="0"/>
              <a:t>print (id(a))</a:t>
            </a:r>
          </a:p>
          <a:p>
            <a:r>
              <a:rPr lang="da-DK" sz="1400" dirty="0"/>
              <a:t>a += 2</a:t>
            </a:r>
          </a:p>
          <a:p>
            <a:r>
              <a:rPr lang="da-DK" sz="1400" dirty="0"/>
              <a:t>print (id(a))</a:t>
            </a:r>
          </a:p>
          <a:p>
            <a:r>
              <a:rPr lang="da-DK" sz="1400" dirty="0"/>
              <a:t>b = </a:t>
            </a:r>
            <a:r>
              <a:rPr lang="da-DK" sz="1400" dirty="0" err="1"/>
              <a:t>int</a:t>
            </a:r>
            <a:r>
              <a:rPr lang="da-DK" sz="1400" dirty="0"/>
              <a:t>(a)</a:t>
            </a:r>
          </a:p>
          <a:p>
            <a:r>
              <a:rPr lang="da-DK" sz="1400" dirty="0"/>
              <a:t>print (a)</a:t>
            </a:r>
          </a:p>
          <a:p>
            <a:r>
              <a:rPr lang="da-DK" sz="1400" dirty="0"/>
              <a:t>print (b)</a:t>
            </a:r>
          </a:p>
          <a:p>
            <a:r>
              <a:rPr lang="da-DK" sz="1400" dirty="0"/>
              <a:t>print (id(a))</a:t>
            </a:r>
          </a:p>
          <a:p>
            <a:r>
              <a:rPr lang="da-DK" sz="1400" dirty="0"/>
              <a:t>c = "2"</a:t>
            </a:r>
          </a:p>
          <a:p>
            <a:r>
              <a:rPr lang="da-DK" sz="1400" dirty="0"/>
              <a:t>print (</a:t>
            </a:r>
            <a:r>
              <a:rPr lang="da-DK" sz="1400" dirty="0" err="1"/>
              <a:t>int</a:t>
            </a:r>
            <a:r>
              <a:rPr lang="da-DK" sz="1400" dirty="0"/>
              <a:t>(c) + a)</a:t>
            </a:r>
          </a:p>
          <a:p>
            <a:r>
              <a:rPr lang="da-DK" sz="1400" dirty="0"/>
              <a:t>print (c + </a:t>
            </a:r>
            <a:r>
              <a:rPr lang="da-DK" sz="1400" dirty="0" err="1"/>
              <a:t>str</a:t>
            </a:r>
            <a:r>
              <a:rPr lang="da-DK" sz="1400" dirty="0"/>
              <a:t>(a))</a:t>
            </a:r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 smtClean="0"/>
              <a:t>Hvad sker der her?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40111229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2403735"/>
          </a:xfrm>
        </p:spPr>
        <p:txBody>
          <a:bodyPr/>
          <a:lstStyle/>
          <a:p>
            <a:r>
              <a:rPr lang="fr-FR" sz="1600" dirty="0"/>
              <a:t>list1 = ['t1', 't2', 1000, 2000</a:t>
            </a:r>
            <a:r>
              <a:rPr lang="fr-FR" sz="1600" dirty="0" smtClean="0"/>
              <a:t>];</a:t>
            </a:r>
            <a:endParaRPr lang="fr-FR" sz="1600" dirty="0"/>
          </a:p>
          <a:p>
            <a:r>
              <a:rPr lang="fr-FR" sz="1600" dirty="0"/>
              <a:t>print (list1[0])</a:t>
            </a:r>
          </a:p>
          <a:p>
            <a:r>
              <a:rPr lang="fr-FR" sz="1600" dirty="0"/>
              <a:t>print (list1</a:t>
            </a:r>
            <a:r>
              <a:rPr lang="fr-FR" sz="1600" dirty="0" smtClean="0"/>
              <a:t>)</a:t>
            </a:r>
            <a:endParaRPr lang="fr-FR" sz="1600" dirty="0"/>
          </a:p>
          <a:p>
            <a:r>
              <a:rPr lang="fr-FR" sz="1600" dirty="0"/>
              <a:t>print (list1[0] + list1[1])</a:t>
            </a:r>
          </a:p>
          <a:p>
            <a:r>
              <a:rPr lang="fr-FR" sz="1600" dirty="0"/>
              <a:t>print (list1[2] + list1[3])</a:t>
            </a:r>
          </a:p>
          <a:p>
            <a:r>
              <a:rPr lang="fr-FR" sz="1600" dirty="0"/>
              <a:t>print (type(list1[0]))</a:t>
            </a:r>
          </a:p>
          <a:p>
            <a:r>
              <a:rPr lang="fr-FR" sz="1600" dirty="0"/>
              <a:t>print (type(list1[3]))</a:t>
            </a:r>
            <a:endParaRPr lang="da-DK" sz="1600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/>
              <a:t>Hvad sker der her?</a:t>
            </a:r>
          </a:p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8434217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3862596"/>
          </a:xfrm>
        </p:spPr>
        <p:txBody>
          <a:bodyPr/>
          <a:lstStyle/>
          <a:p>
            <a:r>
              <a:rPr lang="fr-FR" sz="1000" dirty="0"/>
              <a:t>list1 = ['t1', 't2', 1000, 2000];</a:t>
            </a:r>
          </a:p>
          <a:p>
            <a:endParaRPr lang="fr-FR" sz="1000" dirty="0"/>
          </a:p>
          <a:p>
            <a:r>
              <a:rPr lang="fr-FR" sz="1000" dirty="0"/>
              <a:t>print (list1[0])</a:t>
            </a:r>
          </a:p>
          <a:p>
            <a:r>
              <a:rPr lang="fr-FR" sz="1000" dirty="0"/>
              <a:t>print (list1)</a:t>
            </a:r>
          </a:p>
          <a:p>
            <a:endParaRPr lang="fr-FR" sz="1000" dirty="0"/>
          </a:p>
          <a:p>
            <a:r>
              <a:rPr lang="fr-FR" sz="1000" dirty="0"/>
              <a:t>print (list1[0] + list1[1])</a:t>
            </a:r>
          </a:p>
          <a:p>
            <a:r>
              <a:rPr lang="fr-FR" sz="1000" dirty="0"/>
              <a:t>print (list1[2] + list1[3])</a:t>
            </a:r>
          </a:p>
          <a:p>
            <a:r>
              <a:rPr lang="fr-FR" sz="1000" dirty="0"/>
              <a:t>print (type(list1[0]))</a:t>
            </a:r>
          </a:p>
          <a:p>
            <a:r>
              <a:rPr lang="fr-FR" sz="1000" dirty="0"/>
              <a:t>print (type(list1[3]))</a:t>
            </a:r>
          </a:p>
          <a:p>
            <a:endParaRPr lang="fr-FR" sz="1000" dirty="0"/>
          </a:p>
          <a:p>
            <a:r>
              <a:rPr lang="fr-FR" sz="1000" dirty="0"/>
              <a:t>list1[0] = 't10'</a:t>
            </a:r>
          </a:p>
          <a:p>
            <a:r>
              <a:rPr lang="fr-FR" sz="1000" dirty="0"/>
              <a:t>print (list1[0])</a:t>
            </a:r>
          </a:p>
          <a:p>
            <a:endParaRPr lang="fr-FR" sz="1000" dirty="0"/>
          </a:p>
          <a:p>
            <a:r>
              <a:rPr lang="fr-FR" sz="1000" dirty="0"/>
              <a:t>tup1 = ('t1', 't2', 1000, 2000);</a:t>
            </a:r>
          </a:p>
          <a:p>
            <a:r>
              <a:rPr lang="fr-FR" sz="1000" dirty="0"/>
              <a:t>print (tup1[0])</a:t>
            </a:r>
          </a:p>
          <a:p>
            <a:r>
              <a:rPr lang="fr-FR" sz="1000" dirty="0"/>
              <a:t>print (tup1)</a:t>
            </a:r>
          </a:p>
          <a:p>
            <a:endParaRPr lang="fr-FR" sz="1000" dirty="0"/>
          </a:p>
          <a:p>
            <a:r>
              <a:rPr lang="fr-FR" sz="1000" dirty="0"/>
              <a:t>tup1[0] = 10</a:t>
            </a:r>
          </a:p>
          <a:p>
            <a:r>
              <a:rPr lang="fr-FR" sz="1000" dirty="0"/>
              <a:t>print (tup1[0</a:t>
            </a:r>
            <a:r>
              <a:rPr lang="fr-FR" sz="1000" dirty="0" smtClean="0"/>
              <a:t>])</a:t>
            </a:r>
            <a:endParaRPr lang="da-DK" sz="1000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/>
              <a:t>Hvad sker der her?</a:t>
            </a:r>
          </a:p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1104909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1800493"/>
          </a:xfrm>
        </p:spPr>
        <p:txBody>
          <a:bodyPr/>
          <a:lstStyle/>
          <a:p>
            <a:r>
              <a:rPr lang="da-DK" dirty="0" err="1"/>
              <a:t>dict</a:t>
            </a:r>
            <a:r>
              <a:rPr lang="da-DK" dirty="0"/>
              <a:t> = {'</a:t>
            </a:r>
            <a:r>
              <a:rPr lang="da-DK" dirty="0" err="1"/>
              <a:t>Name</a:t>
            </a:r>
            <a:r>
              <a:rPr lang="da-DK" dirty="0"/>
              <a:t>': 'Zara', 'Age': 7, 'Class': 'First'};</a:t>
            </a:r>
          </a:p>
          <a:p>
            <a:r>
              <a:rPr lang="da-DK" dirty="0"/>
              <a:t>print ("</a:t>
            </a:r>
            <a:r>
              <a:rPr lang="da-DK" dirty="0" err="1"/>
              <a:t>dict</a:t>
            </a:r>
            <a:r>
              <a:rPr lang="da-DK" dirty="0"/>
              <a:t>['</a:t>
            </a:r>
            <a:r>
              <a:rPr lang="da-DK" dirty="0" err="1"/>
              <a:t>Name</a:t>
            </a:r>
            <a:r>
              <a:rPr lang="da-DK" dirty="0"/>
              <a:t>']: ", </a:t>
            </a:r>
            <a:r>
              <a:rPr lang="da-DK" dirty="0" err="1"/>
              <a:t>dict</a:t>
            </a:r>
            <a:r>
              <a:rPr lang="da-DK" dirty="0"/>
              <a:t>['</a:t>
            </a:r>
            <a:r>
              <a:rPr lang="da-DK" dirty="0" err="1"/>
              <a:t>Name</a:t>
            </a:r>
            <a:r>
              <a:rPr lang="da-DK" dirty="0"/>
              <a:t>']);</a:t>
            </a:r>
          </a:p>
          <a:p>
            <a:r>
              <a:rPr lang="da-DK" dirty="0"/>
              <a:t>print ("</a:t>
            </a:r>
            <a:r>
              <a:rPr lang="da-DK" dirty="0" err="1"/>
              <a:t>dict</a:t>
            </a:r>
            <a:r>
              <a:rPr lang="da-DK" dirty="0"/>
              <a:t>['Age']: ", </a:t>
            </a:r>
            <a:r>
              <a:rPr lang="da-DK" dirty="0" err="1"/>
              <a:t>dict</a:t>
            </a:r>
            <a:r>
              <a:rPr lang="da-DK" dirty="0"/>
              <a:t>['Age']);</a:t>
            </a:r>
          </a:p>
          <a:p>
            <a:r>
              <a:rPr lang="da-DK" dirty="0"/>
              <a:t>print ("</a:t>
            </a:r>
            <a:r>
              <a:rPr lang="da-DK" dirty="0" err="1"/>
              <a:t>dict</a:t>
            </a:r>
            <a:r>
              <a:rPr lang="da-DK" dirty="0"/>
              <a:t>['Class']: ", </a:t>
            </a:r>
            <a:r>
              <a:rPr lang="da-DK" dirty="0" err="1"/>
              <a:t>dict</a:t>
            </a:r>
            <a:r>
              <a:rPr lang="da-DK" dirty="0"/>
              <a:t>['Class']);</a:t>
            </a:r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/>
              <a:t>Hvad sker der her</a:t>
            </a:r>
            <a:r>
              <a:rPr lang="da-DK" dirty="0" smtClean="0"/>
              <a:t>?</a:t>
            </a:r>
          </a:p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4366145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2908489"/>
          </a:xfrm>
        </p:spPr>
        <p:txBody>
          <a:bodyPr/>
          <a:lstStyle/>
          <a:p>
            <a:r>
              <a:rPr lang="da-DK" dirty="0" smtClean="0"/>
              <a:t>Morgenmad fra kl. 8</a:t>
            </a:r>
            <a:endParaRPr lang="da-DK" dirty="0"/>
          </a:p>
          <a:p>
            <a:r>
              <a:rPr lang="da-DK" dirty="0" smtClean="0"/>
              <a:t>Kursusdag start kl. 8.45</a:t>
            </a:r>
          </a:p>
          <a:p>
            <a:r>
              <a:rPr lang="da-DK" dirty="0" smtClean="0"/>
              <a:t>Kaffepause kl. 10</a:t>
            </a:r>
          </a:p>
          <a:p>
            <a:r>
              <a:rPr lang="da-DK" dirty="0" smtClean="0"/>
              <a:t>Frokost kl. 12</a:t>
            </a:r>
          </a:p>
          <a:p>
            <a:r>
              <a:rPr lang="da-DK" dirty="0" smtClean="0"/>
              <a:t>Kaffepause kl. 14</a:t>
            </a:r>
          </a:p>
          <a:p>
            <a:r>
              <a:rPr lang="da-DK" dirty="0" smtClean="0"/>
              <a:t>Kursusdag slut kl. 16</a:t>
            </a:r>
          </a:p>
          <a:p>
            <a:pPr marL="0" indent="0">
              <a:buNone/>
            </a:pPr>
            <a:endParaRPr lang="da-DK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 smtClean="0"/>
              <a:t>Praktiske forhold på Teknologisk Institut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551702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692497"/>
          </a:xfrm>
        </p:spPr>
        <p:txBody>
          <a:bodyPr/>
          <a:lstStyle/>
          <a:p>
            <a:r>
              <a:rPr lang="da-DK" dirty="0" err="1" smtClean="0"/>
              <a:t>Tutorialspoint</a:t>
            </a:r>
            <a:r>
              <a:rPr lang="da-DK" dirty="0" smtClean="0"/>
              <a:t> side 30</a:t>
            </a:r>
            <a:endParaRPr lang="da-DK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 smtClean="0"/>
              <a:t>Python operators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9271725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692497"/>
          </a:xfrm>
        </p:spPr>
        <p:txBody>
          <a:bodyPr/>
          <a:lstStyle/>
          <a:p>
            <a:r>
              <a:rPr lang="da-DK" dirty="0" err="1"/>
              <a:t>Tutorialspoint</a:t>
            </a:r>
            <a:r>
              <a:rPr lang="da-DK" dirty="0"/>
              <a:t> side </a:t>
            </a:r>
            <a:r>
              <a:rPr lang="da-DK" dirty="0" smtClean="0"/>
              <a:t>47</a:t>
            </a:r>
            <a:endParaRPr lang="da-DK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 smtClean="0"/>
              <a:t>Python beslutninger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4877862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692497"/>
          </a:xfrm>
        </p:spPr>
        <p:txBody>
          <a:bodyPr/>
          <a:lstStyle/>
          <a:p>
            <a:r>
              <a:rPr lang="da-DK" dirty="0" err="1"/>
              <a:t>Tutorialspoint</a:t>
            </a:r>
            <a:r>
              <a:rPr lang="da-DK" dirty="0"/>
              <a:t> side </a:t>
            </a:r>
            <a:r>
              <a:rPr lang="da-DK" dirty="0" smtClean="0"/>
              <a:t>54</a:t>
            </a:r>
            <a:endParaRPr lang="da-DK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 smtClean="0"/>
              <a:t>Python Loops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4470773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1800493"/>
          </a:xfrm>
        </p:spPr>
        <p:txBody>
          <a:bodyPr/>
          <a:lstStyle/>
          <a:p>
            <a:r>
              <a:rPr lang="da-DK" dirty="0" err="1"/>
              <a:t>Tutorialspoint</a:t>
            </a:r>
            <a:r>
              <a:rPr lang="da-DK" dirty="0"/>
              <a:t> side </a:t>
            </a:r>
            <a:r>
              <a:rPr lang="da-DK" dirty="0" smtClean="0"/>
              <a:t>192</a:t>
            </a:r>
          </a:p>
          <a:p>
            <a:r>
              <a:rPr lang="da-DK" dirty="0" smtClean="0"/>
              <a:t>Eksempelvis</a:t>
            </a:r>
          </a:p>
          <a:p>
            <a:r>
              <a:rPr lang="da-DK" dirty="0" smtClean="0"/>
              <a:t>print</a:t>
            </a:r>
          </a:p>
          <a:p>
            <a:r>
              <a:rPr lang="da-DK" dirty="0" err="1" smtClean="0"/>
              <a:t>inp</a:t>
            </a:r>
            <a:r>
              <a:rPr lang="da-DK" dirty="0" smtClean="0"/>
              <a:t> = </a:t>
            </a:r>
            <a:r>
              <a:rPr lang="da-DK" dirty="0" err="1" smtClean="0"/>
              <a:t>int</a:t>
            </a:r>
            <a:r>
              <a:rPr lang="da-DK" dirty="0" smtClean="0"/>
              <a:t>(input(‘Indskriv et tal: ’))</a:t>
            </a:r>
            <a:endParaRPr lang="da-DK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 smtClean="0"/>
              <a:t>Python </a:t>
            </a:r>
            <a:r>
              <a:rPr lang="da-DK" dirty="0" err="1" smtClean="0"/>
              <a:t>functions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4264658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692497"/>
          </a:xfrm>
        </p:spPr>
        <p:txBody>
          <a:bodyPr/>
          <a:lstStyle/>
          <a:p>
            <a:r>
              <a:rPr lang="da-DK" dirty="0" err="1"/>
              <a:t>Tutorialspoint</a:t>
            </a:r>
            <a:r>
              <a:rPr lang="da-DK" dirty="0"/>
              <a:t> side </a:t>
            </a:r>
            <a:r>
              <a:rPr lang="da-DK" dirty="0" smtClean="0"/>
              <a:t>204</a:t>
            </a:r>
            <a:endParaRPr lang="da-DK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 smtClean="0"/>
              <a:t>Python moduler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5057513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692497"/>
          </a:xfrm>
        </p:spPr>
        <p:txBody>
          <a:bodyPr/>
          <a:lstStyle/>
          <a:p>
            <a:r>
              <a:rPr lang="da-DK" dirty="0" err="1"/>
              <a:t>Tutorialspoint</a:t>
            </a:r>
            <a:r>
              <a:rPr lang="da-DK" dirty="0"/>
              <a:t> side </a:t>
            </a:r>
            <a:r>
              <a:rPr lang="da-DK" dirty="0" smtClean="0"/>
              <a:t>211</a:t>
            </a:r>
            <a:endParaRPr lang="da-DK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 smtClean="0"/>
              <a:t>Python filer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35186943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1800493"/>
          </a:xfrm>
        </p:spPr>
        <p:txBody>
          <a:bodyPr/>
          <a:lstStyle/>
          <a:p>
            <a:r>
              <a:rPr lang="da-DK" dirty="0" err="1"/>
              <a:t>Tutorialspoint</a:t>
            </a:r>
            <a:r>
              <a:rPr lang="da-DK" dirty="0"/>
              <a:t> side </a:t>
            </a:r>
            <a:r>
              <a:rPr lang="da-DK" dirty="0" smtClean="0"/>
              <a:t>248</a:t>
            </a:r>
          </a:p>
          <a:p>
            <a:r>
              <a:rPr lang="da-DK" dirty="0" err="1" smtClean="0"/>
              <a:t>BaseException</a:t>
            </a:r>
            <a:r>
              <a:rPr lang="da-DK" dirty="0" smtClean="0"/>
              <a:t>:</a:t>
            </a:r>
          </a:p>
          <a:p>
            <a:r>
              <a:rPr lang="da-DK" dirty="0">
                <a:hlinkClick r:id="rId2"/>
              </a:rPr>
              <a:t>https://</a:t>
            </a:r>
            <a:r>
              <a:rPr lang="da-DK" dirty="0" smtClean="0">
                <a:hlinkClick r:id="rId2"/>
              </a:rPr>
              <a:t>docs.python.org/3/library/exceptions.html</a:t>
            </a:r>
            <a:endParaRPr lang="da-DK" dirty="0" smtClean="0"/>
          </a:p>
          <a:p>
            <a:endParaRPr lang="da-DK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 smtClean="0"/>
              <a:t>Python </a:t>
            </a:r>
            <a:r>
              <a:rPr lang="da-DK" dirty="0" err="1" smtClean="0"/>
              <a:t>exeptions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89163552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2785378"/>
          </a:xfrm>
        </p:spPr>
        <p:txBody>
          <a:bodyPr/>
          <a:lstStyle/>
          <a:p>
            <a:r>
              <a:rPr lang="da-DK" dirty="0" err="1"/>
              <a:t>Tutorialspoint</a:t>
            </a:r>
            <a:r>
              <a:rPr lang="da-DK" dirty="0"/>
              <a:t> side </a:t>
            </a:r>
            <a:r>
              <a:rPr lang="da-DK" dirty="0" smtClean="0"/>
              <a:t>260</a:t>
            </a:r>
          </a:p>
          <a:p>
            <a:endParaRPr lang="da-DK" dirty="0"/>
          </a:p>
          <a:p>
            <a:r>
              <a:rPr lang="da-DK" dirty="0" smtClean="0"/>
              <a:t>Øvelse</a:t>
            </a:r>
          </a:p>
          <a:p>
            <a:pPr marL="0" indent="0">
              <a:buNone/>
            </a:pPr>
            <a:r>
              <a:rPr lang="da-DK" dirty="0" smtClean="0"/>
              <a:t>Opret en person1 klasse som indeholder fornavn og kan printe fornavn</a:t>
            </a:r>
          </a:p>
          <a:p>
            <a:pPr marL="0" indent="0">
              <a:buNone/>
            </a:pPr>
            <a:r>
              <a:rPr lang="da-DK" dirty="0" smtClean="0"/>
              <a:t>Opret en person2 klasse som kan det samme som person1, men herudover skal person2 indeholde efternavn. Udvid med print metode som kan printe begge navne.   </a:t>
            </a:r>
            <a:endParaRPr lang="da-DK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 smtClean="0"/>
              <a:t>Python klasser og objekter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1402460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ext Placeholder 2"/>
          <p:cNvSpPr>
            <a:spLocks noGrp="1"/>
          </p:cNvSpPr>
          <p:nvPr>
            <p:ph type="body" sz="quarter" idx="12"/>
          </p:nvPr>
        </p:nvSpPr>
        <p:spPr bwMode="auto">
          <a:xfrm>
            <a:off x="284163" y="1116013"/>
            <a:ext cx="8535987" cy="386259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numCol="1" anchor="t" anchorCtr="0" compatLnSpc="1">
            <a:prstTxWarp prst="textNoShape">
              <a:avLst/>
            </a:prstTxWarp>
          </a:bodyPr>
          <a:lstStyle/>
          <a:p>
            <a:r>
              <a:rPr lang="da-DK" altLang="da-DK" sz="1000" dirty="0">
                <a:ea typeface="MS PGothic" panose="020B0600070205080204" pitchFamily="34" charset="-128"/>
              </a:rPr>
              <a:t>import </a:t>
            </a:r>
            <a:r>
              <a:rPr lang="da-DK" altLang="da-DK" sz="1000" dirty="0" err="1">
                <a:ea typeface="MS PGothic" panose="020B0600070205080204" pitchFamily="34" charset="-128"/>
              </a:rPr>
              <a:t>wiringpi</a:t>
            </a:r>
            <a:endParaRPr lang="da-DK" altLang="da-DK" sz="1000" dirty="0">
              <a:ea typeface="MS PGothic" panose="020B0600070205080204" pitchFamily="34" charset="-128"/>
            </a:endParaRPr>
          </a:p>
          <a:p>
            <a:r>
              <a:rPr lang="da-DK" altLang="da-DK" sz="1000" dirty="0">
                <a:ea typeface="MS PGothic" panose="020B0600070205080204" pitchFamily="34" charset="-128"/>
              </a:rPr>
              <a:t>import time</a:t>
            </a:r>
          </a:p>
          <a:p>
            <a:pPr marL="0" indent="0">
              <a:buNone/>
            </a:pPr>
            <a:endParaRPr lang="da-DK" altLang="da-DK" sz="1000" dirty="0">
              <a:ea typeface="MS PGothic" panose="020B0600070205080204" pitchFamily="34" charset="-128"/>
            </a:endParaRPr>
          </a:p>
          <a:p>
            <a:r>
              <a:rPr lang="da-DK" altLang="da-DK" sz="1000" dirty="0">
                <a:ea typeface="MS PGothic" panose="020B0600070205080204" pitchFamily="34" charset="-128"/>
              </a:rPr>
              <a:t>print (2+2)</a:t>
            </a:r>
          </a:p>
          <a:p>
            <a:r>
              <a:rPr lang="da-DK" altLang="da-DK" sz="1000" dirty="0">
                <a:ea typeface="MS PGothic" panose="020B0600070205080204" pitchFamily="34" charset="-128"/>
              </a:rPr>
              <a:t>print ("</a:t>
            </a:r>
            <a:r>
              <a:rPr lang="da-DK" altLang="da-DK" sz="1000" dirty="0" err="1">
                <a:ea typeface="MS PGothic" panose="020B0600070205080204" pitchFamily="34" charset="-128"/>
              </a:rPr>
              <a:t>Hello</a:t>
            </a:r>
            <a:r>
              <a:rPr lang="da-DK" altLang="da-DK" sz="1000" dirty="0">
                <a:ea typeface="MS PGothic" panose="020B0600070205080204" pitchFamily="34" charset="-128"/>
              </a:rPr>
              <a:t> World</a:t>
            </a:r>
            <a:r>
              <a:rPr lang="da-DK" altLang="da-DK" sz="1000" dirty="0" smtClean="0">
                <a:ea typeface="MS PGothic" panose="020B0600070205080204" pitchFamily="34" charset="-128"/>
              </a:rPr>
              <a:t>")</a:t>
            </a:r>
            <a:endParaRPr lang="da-DK" altLang="da-DK" sz="1000" dirty="0">
              <a:ea typeface="MS PGothic" panose="020B0600070205080204" pitchFamily="34" charset="-128"/>
            </a:endParaRPr>
          </a:p>
          <a:p>
            <a:r>
              <a:rPr lang="da-DK" altLang="da-DK" sz="1000" dirty="0">
                <a:ea typeface="MS PGothic" panose="020B0600070205080204" pitchFamily="34" charset="-128"/>
              </a:rPr>
              <a:t>print (</a:t>
            </a:r>
            <a:r>
              <a:rPr lang="da-DK" altLang="da-DK" sz="1000" dirty="0" err="1">
                <a:ea typeface="MS PGothic" panose="020B0600070205080204" pitchFamily="34" charset="-128"/>
              </a:rPr>
              <a:t>wiringpi.piBoardRev</a:t>
            </a:r>
            <a:r>
              <a:rPr lang="da-DK" altLang="da-DK" sz="1000" dirty="0" smtClean="0">
                <a:ea typeface="MS PGothic" panose="020B0600070205080204" pitchFamily="34" charset="-128"/>
              </a:rPr>
              <a:t>())</a:t>
            </a:r>
            <a:endParaRPr lang="da-DK" altLang="da-DK" sz="1000" dirty="0">
              <a:ea typeface="MS PGothic" panose="020B0600070205080204" pitchFamily="34" charset="-128"/>
            </a:endParaRPr>
          </a:p>
          <a:p>
            <a:r>
              <a:rPr lang="da-DK" altLang="da-DK" sz="1000" dirty="0" err="1">
                <a:ea typeface="MS PGothic" panose="020B0600070205080204" pitchFamily="34" charset="-128"/>
              </a:rPr>
              <a:t>wiringpi.wiringPiSetup</a:t>
            </a:r>
            <a:r>
              <a:rPr lang="da-DK" altLang="da-DK" sz="1000" dirty="0">
                <a:ea typeface="MS PGothic" panose="020B0600070205080204" pitchFamily="34" charset="-128"/>
              </a:rPr>
              <a:t>()</a:t>
            </a:r>
          </a:p>
          <a:p>
            <a:endParaRPr lang="da-DK" altLang="da-DK" sz="1000" dirty="0">
              <a:ea typeface="MS PGothic" panose="020B0600070205080204" pitchFamily="34" charset="-128"/>
            </a:endParaRPr>
          </a:p>
          <a:p>
            <a:r>
              <a:rPr lang="da-DK" altLang="da-DK" sz="1000" dirty="0">
                <a:ea typeface="MS PGothic" panose="020B0600070205080204" pitchFamily="34" charset="-128"/>
              </a:rPr>
              <a:t>#</a:t>
            </a:r>
            <a:r>
              <a:rPr lang="da-DK" altLang="da-DK" sz="1000" dirty="0" err="1">
                <a:ea typeface="MS PGothic" panose="020B0600070205080204" pitchFamily="34" charset="-128"/>
              </a:rPr>
              <a:t>pinMode</a:t>
            </a:r>
            <a:r>
              <a:rPr lang="da-DK" altLang="da-DK" sz="1000" dirty="0">
                <a:ea typeface="MS PGothic" panose="020B0600070205080204" pitchFamily="34" charset="-128"/>
              </a:rPr>
              <a:t> pin, in/out (0=in 1=out)</a:t>
            </a:r>
          </a:p>
          <a:p>
            <a:r>
              <a:rPr lang="da-DK" altLang="da-DK" sz="1000" dirty="0" err="1">
                <a:ea typeface="MS PGothic" panose="020B0600070205080204" pitchFamily="34" charset="-128"/>
              </a:rPr>
              <a:t>wiringpi.pinMode</a:t>
            </a:r>
            <a:r>
              <a:rPr lang="da-DK" altLang="da-DK" sz="1000" dirty="0">
                <a:ea typeface="MS PGothic" panose="020B0600070205080204" pitchFamily="34" charset="-128"/>
              </a:rPr>
              <a:t>(0, 1)</a:t>
            </a:r>
          </a:p>
          <a:p>
            <a:endParaRPr lang="da-DK" altLang="da-DK" sz="1000" dirty="0">
              <a:ea typeface="MS PGothic" panose="020B0600070205080204" pitchFamily="34" charset="-128"/>
            </a:endParaRPr>
          </a:p>
          <a:p>
            <a:r>
              <a:rPr lang="da-DK" altLang="da-DK" sz="1000" dirty="0">
                <a:ea typeface="MS PGothic" panose="020B0600070205080204" pitchFamily="34" charset="-128"/>
              </a:rPr>
              <a:t>loop = 0</a:t>
            </a:r>
          </a:p>
          <a:p>
            <a:r>
              <a:rPr lang="da-DK" altLang="da-DK" sz="1000" dirty="0" err="1">
                <a:ea typeface="MS PGothic" panose="020B0600070205080204" pitchFamily="34" charset="-128"/>
              </a:rPr>
              <a:t>while</a:t>
            </a:r>
            <a:r>
              <a:rPr lang="da-DK" altLang="da-DK" sz="1000" dirty="0">
                <a:ea typeface="MS PGothic" panose="020B0600070205080204" pitchFamily="34" charset="-128"/>
              </a:rPr>
              <a:t> (loop &lt; 20):</a:t>
            </a:r>
          </a:p>
          <a:p>
            <a:r>
              <a:rPr lang="da-DK" altLang="da-DK" sz="1000" dirty="0">
                <a:ea typeface="MS PGothic" panose="020B0600070205080204" pitchFamily="34" charset="-128"/>
              </a:rPr>
              <a:t>    </a:t>
            </a:r>
            <a:r>
              <a:rPr lang="da-DK" altLang="da-DK" sz="1000" dirty="0" err="1">
                <a:ea typeface="MS PGothic" panose="020B0600070205080204" pitchFamily="34" charset="-128"/>
              </a:rPr>
              <a:t>wiringpi.digitalWrite</a:t>
            </a:r>
            <a:r>
              <a:rPr lang="da-DK" altLang="da-DK" sz="1000" dirty="0">
                <a:ea typeface="MS PGothic" panose="020B0600070205080204" pitchFamily="34" charset="-128"/>
              </a:rPr>
              <a:t>(0, 0)</a:t>
            </a:r>
          </a:p>
          <a:p>
            <a:r>
              <a:rPr lang="da-DK" altLang="da-DK" sz="1000" dirty="0">
                <a:ea typeface="MS PGothic" panose="020B0600070205080204" pitchFamily="34" charset="-128"/>
              </a:rPr>
              <a:t>    </a:t>
            </a:r>
            <a:r>
              <a:rPr lang="da-DK" altLang="da-DK" sz="1000" dirty="0" err="1">
                <a:ea typeface="MS PGothic" panose="020B0600070205080204" pitchFamily="34" charset="-128"/>
              </a:rPr>
              <a:t>time.sleep</a:t>
            </a:r>
            <a:r>
              <a:rPr lang="da-DK" altLang="da-DK" sz="1000" dirty="0">
                <a:ea typeface="MS PGothic" panose="020B0600070205080204" pitchFamily="34" charset="-128"/>
              </a:rPr>
              <a:t>(2)</a:t>
            </a:r>
          </a:p>
          <a:p>
            <a:r>
              <a:rPr lang="da-DK" altLang="da-DK" sz="1000" dirty="0">
                <a:ea typeface="MS PGothic" panose="020B0600070205080204" pitchFamily="34" charset="-128"/>
              </a:rPr>
              <a:t>    </a:t>
            </a:r>
            <a:r>
              <a:rPr lang="da-DK" altLang="da-DK" sz="1000" dirty="0" err="1">
                <a:ea typeface="MS PGothic" panose="020B0600070205080204" pitchFamily="34" charset="-128"/>
              </a:rPr>
              <a:t>wiringpi.digitalWrite</a:t>
            </a:r>
            <a:r>
              <a:rPr lang="da-DK" altLang="da-DK" sz="1000" dirty="0">
                <a:ea typeface="MS PGothic" panose="020B0600070205080204" pitchFamily="34" charset="-128"/>
              </a:rPr>
              <a:t>(0, 1)</a:t>
            </a:r>
          </a:p>
          <a:p>
            <a:r>
              <a:rPr lang="da-DK" altLang="da-DK" sz="1000" dirty="0">
                <a:ea typeface="MS PGothic" panose="020B0600070205080204" pitchFamily="34" charset="-128"/>
              </a:rPr>
              <a:t>    </a:t>
            </a:r>
            <a:r>
              <a:rPr lang="da-DK" altLang="da-DK" sz="1000" dirty="0" err="1">
                <a:ea typeface="MS PGothic" panose="020B0600070205080204" pitchFamily="34" charset="-128"/>
              </a:rPr>
              <a:t>time.sleep</a:t>
            </a:r>
            <a:r>
              <a:rPr lang="da-DK" altLang="da-DK" sz="1000" dirty="0">
                <a:ea typeface="MS PGothic" panose="020B0600070205080204" pitchFamily="34" charset="-128"/>
              </a:rPr>
              <a:t>(2)</a:t>
            </a:r>
          </a:p>
          <a:p>
            <a:r>
              <a:rPr lang="da-DK" altLang="da-DK" sz="1000" dirty="0">
                <a:ea typeface="MS PGothic" panose="020B0600070205080204" pitchFamily="34" charset="-128"/>
              </a:rPr>
              <a:t>    loop = loop + 1</a:t>
            </a:r>
          </a:p>
          <a:p>
            <a:r>
              <a:rPr lang="da-DK" altLang="da-DK" sz="1000" dirty="0" smtClean="0">
                <a:ea typeface="MS PGothic" panose="020B0600070205080204" pitchFamily="34" charset="-128"/>
              </a:rPr>
              <a:t>    print </a:t>
            </a:r>
            <a:r>
              <a:rPr lang="da-DK" altLang="da-DK" sz="1000" dirty="0">
                <a:ea typeface="MS PGothic" panose="020B0600070205080204" pitchFamily="34" charset="-128"/>
              </a:rPr>
              <a:t>(loop)</a:t>
            </a:r>
            <a:endParaRPr lang="da-DK" altLang="da-DK" sz="1000" dirty="0" smtClean="0">
              <a:ea typeface="MS PGothic" panose="020B0600070205080204" pitchFamily="34" charset="-128"/>
            </a:endParaRPr>
          </a:p>
        </p:txBody>
      </p:sp>
      <p:sp>
        <p:nvSpPr>
          <p:cNvPr id="16386" name="Text Placeholder 1"/>
          <p:cNvSpPr>
            <a:spLocks noGrp="1"/>
          </p:cNvSpPr>
          <p:nvPr>
            <p:ph type="body" sz="quarter" idx="10"/>
          </p:nvPr>
        </p:nvSpPr>
        <p:spPr bwMode="auto">
          <a:xfrm>
            <a:off x="285750" y="204788"/>
            <a:ext cx="6191250" cy="9175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r>
              <a:rPr lang="da-DK" altLang="da-DK" dirty="0" smtClean="0">
                <a:ea typeface="MS PGothic" panose="020B0600070205080204" pitchFamily="34" charset="-128"/>
              </a:rPr>
              <a:t>GPIO test</a:t>
            </a:r>
          </a:p>
        </p:txBody>
      </p:sp>
    </p:spTree>
    <p:extLst>
      <p:ext uri="{BB962C8B-B14F-4D97-AF65-F5344CB8AC3E}">
        <p14:creationId xmlns:p14="http://schemas.microsoft.com/office/powerpoint/2010/main" val="838283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ext Placeholder 2"/>
          <p:cNvSpPr>
            <a:spLocks noGrp="1"/>
          </p:cNvSpPr>
          <p:nvPr>
            <p:ph type="body" sz="quarter" idx="12"/>
          </p:nvPr>
        </p:nvSpPr>
        <p:spPr bwMode="auto">
          <a:xfrm>
            <a:off x="284163" y="1116013"/>
            <a:ext cx="8535987" cy="253915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numCol="1" anchor="t" anchorCtr="0" compatLnSpc="1">
            <a:prstTxWarp prst="textNoShape">
              <a:avLst/>
            </a:prstTxWarp>
          </a:bodyPr>
          <a:lstStyle/>
          <a:p>
            <a:r>
              <a:rPr lang="da-DK" altLang="da-DK" dirty="0" err="1" smtClean="0">
                <a:ea typeface="MS PGothic" panose="020B0600070205080204" pitchFamily="34" charset="-128"/>
              </a:rPr>
              <a:t>Pins</a:t>
            </a:r>
            <a:endParaRPr lang="da-DK" altLang="da-DK" dirty="0" smtClean="0">
              <a:ea typeface="MS PGothic" panose="020B0600070205080204" pitchFamily="34" charset="-128"/>
            </a:endParaRPr>
          </a:p>
          <a:p>
            <a:r>
              <a:rPr lang="da-DK" altLang="da-DK" dirty="0" smtClean="0">
                <a:ea typeface="MS PGothic" panose="020B0600070205080204" pitchFamily="34" charset="-128"/>
                <a:hlinkClick r:id="rId2"/>
              </a:rPr>
              <a:t>http</a:t>
            </a:r>
            <a:r>
              <a:rPr lang="da-DK" altLang="da-DK" dirty="0">
                <a:ea typeface="MS PGothic" panose="020B0600070205080204" pitchFamily="34" charset="-128"/>
                <a:hlinkClick r:id="rId2"/>
              </a:rPr>
              <a:t>://wiringpi.com/pins/special-pin-functions</a:t>
            </a:r>
            <a:r>
              <a:rPr lang="da-DK" altLang="da-DK" dirty="0" smtClean="0">
                <a:ea typeface="MS PGothic" panose="020B0600070205080204" pitchFamily="34" charset="-128"/>
                <a:hlinkClick r:id="rId2"/>
              </a:rPr>
              <a:t>/</a:t>
            </a:r>
            <a:endParaRPr lang="da-DK" altLang="da-DK" dirty="0" smtClean="0">
              <a:ea typeface="MS PGothic" panose="020B0600070205080204" pitchFamily="34" charset="-128"/>
            </a:endParaRPr>
          </a:p>
          <a:p>
            <a:endParaRPr lang="da-DK" altLang="da-DK" dirty="0" smtClean="0">
              <a:ea typeface="MS PGothic" panose="020B0600070205080204" pitchFamily="34" charset="-128"/>
            </a:endParaRPr>
          </a:p>
          <a:p>
            <a:r>
              <a:rPr lang="da-DK" altLang="da-DK" dirty="0" smtClean="0">
                <a:ea typeface="MS PGothic" panose="020B0600070205080204" pitchFamily="34" charset="-128"/>
              </a:rPr>
              <a:t>SPI</a:t>
            </a:r>
            <a:endParaRPr lang="da-DK" altLang="da-DK" dirty="0">
              <a:ea typeface="MS PGothic" panose="020B0600070205080204" pitchFamily="34" charset="-128"/>
            </a:endParaRPr>
          </a:p>
          <a:p>
            <a:r>
              <a:rPr lang="da-DK" altLang="da-DK" dirty="0">
                <a:ea typeface="MS PGothic" panose="020B0600070205080204" pitchFamily="34" charset="-128"/>
                <a:hlinkClick r:id="rId3"/>
              </a:rPr>
              <a:t>http://wiringpi.com/reference/spi-library</a:t>
            </a:r>
            <a:r>
              <a:rPr lang="da-DK" altLang="da-DK" dirty="0" smtClean="0">
                <a:ea typeface="MS PGothic" panose="020B0600070205080204" pitchFamily="34" charset="-128"/>
                <a:hlinkClick r:id="rId3"/>
              </a:rPr>
              <a:t>/</a:t>
            </a:r>
            <a:endParaRPr lang="da-DK" altLang="da-DK" dirty="0" smtClean="0">
              <a:ea typeface="MS PGothic" panose="020B0600070205080204" pitchFamily="34" charset="-128"/>
            </a:endParaRPr>
          </a:p>
          <a:p>
            <a:endParaRPr lang="da-DK" altLang="da-DK" dirty="0" smtClean="0">
              <a:ea typeface="MS PGothic" panose="020B0600070205080204" pitchFamily="34" charset="-128"/>
            </a:endParaRPr>
          </a:p>
        </p:txBody>
      </p:sp>
      <p:sp>
        <p:nvSpPr>
          <p:cNvPr id="16386" name="Text Placeholder 1"/>
          <p:cNvSpPr>
            <a:spLocks noGrp="1"/>
          </p:cNvSpPr>
          <p:nvPr>
            <p:ph type="body" sz="quarter" idx="10"/>
          </p:nvPr>
        </p:nvSpPr>
        <p:spPr bwMode="auto">
          <a:xfrm>
            <a:off x="285750" y="204788"/>
            <a:ext cx="6191250" cy="9175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r>
              <a:rPr lang="da-DK" altLang="da-DK" dirty="0" smtClean="0">
                <a:ea typeface="MS PGothic" panose="020B0600070205080204" pitchFamily="34" charset="-128"/>
              </a:rPr>
              <a:t>GPIO – </a:t>
            </a:r>
            <a:r>
              <a:rPr lang="da-DK" altLang="da-DK" dirty="0" err="1" smtClean="0">
                <a:ea typeface="MS PGothic" panose="020B0600070205080204" pitchFamily="34" charset="-128"/>
              </a:rPr>
              <a:t>wiringPi</a:t>
            </a:r>
            <a:r>
              <a:rPr lang="da-DK" altLang="da-DK" dirty="0" smtClean="0">
                <a:ea typeface="MS PGothic" panose="020B0600070205080204" pitchFamily="34" charset="-128"/>
              </a:rPr>
              <a:t> Links</a:t>
            </a:r>
          </a:p>
        </p:txBody>
      </p:sp>
    </p:spTree>
    <p:extLst>
      <p:ext uri="{BB962C8B-B14F-4D97-AF65-F5344CB8AC3E}">
        <p14:creationId xmlns:p14="http://schemas.microsoft.com/office/powerpoint/2010/main" val="3233919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ext Placeholder 6"/>
          <p:cNvSpPr>
            <a:spLocks noGrp="1"/>
          </p:cNvSpPr>
          <p:nvPr>
            <p:ph type="body" sz="quarter" idx="12"/>
          </p:nvPr>
        </p:nvSpPr>
        <p:spPr bwMode="auto">
          <a:xfrm>
            <a:off x="284163" y="1116013"/>
            <a:ext cx="8535987" cy="4176528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numCol="1" anchor="t" anchorCtr="0" compatLnSpc="1">
            <a:prstTxWarp prst="textNoShape">
              <a:avLst/>
            </a:prstTxWarp>
          </a:bodyPr>
          <a:lstStyle/>
          <a:p>
            <a:r>
              <a:rPr lang="da-DK" altLang="da-DK" sz="800" b="1" dirty="0">
                <a:solidFill>
                  <a:srgbClr val="FF0000"/>
                </a:solidFill>
                <a:ea typeface="MS PGothic" panose="020B0600070205080204" pitchFamily="34" charset="-128"/>
              </a:rPr>
              <a:t>********** Dag </a:t>
            </a:r>
            <a:r>
              <a:rPr lang="da-DK" altLang="da-DK" sz="800" b="1" dirty="0" smtClean="0">
                <a:solidFill>
                  <a:srgbClr val="FF0000"/>
                </a:solidFill>
                <a:ea typeface="MS PGothic" panose="020B0600070205080204" pitchFamily="34" charset="-128"/>
              </a:rPr>
              <a:t>1 – slutter kl. 16</a:t>
            </a:r>
          </a:p>
          <a:p>
            <a:r>
              <a:rPr lang="da-DK" altLang="da-DK" sz="800" dirty="0" smtClean="0">
                <a:ea typeface="MS PGothic" panose="020B0600070205080204" pitchFamily="34" charset="-128"/>
              </a:rPr>
              <a:t>Kl. 9.00 	Introduktion, bordet rundt med soft- og hardware niveau og Teknologisk Institut</a:t>
            </a:r>
          </a:p>
          <a:p>
            <a:r>
              <a:rPr lang="da-DK" altLang="da-DK" sz="800" dirty="0" smtClean="0">
                <a:ea typeface="MS PGothic" panose="020B0600070205080204" pitchFamily="34" charset="-128"/>
              </a:rPr>
              <a:t>Kl. 9.30 	</a:t>
            </a:r>
            <a:r>
              <a:rPr lang="da-DK" altLang="da-DK" sz="800" dirty="0" err="1" smtClean="0">
                <a:ea typeface="MS PGothic" panose="020B0600070205080204" pitchFamily="34" charset="-128"/>
              </a:rPr>
              <a:t>Raspberry</a:t>
            </a:r>
            <a:r>
              <a:rPr lang="da-DK" altLang="da-DK" sz="800" dirty="0" smtClean="0">
                <a:ea typeface="MS PGothic" panose="020B0600070205080204" pitchFamily="34" charset="-128"/>
              </a:rPr>
              <a:t> PI og installation (installation er udført)</a:t>
            </a:r>
          </a:p>
          <a:p>
            <a:r>
              <a:rPr lang="da-DK" altLang="da-DK" sz="800" dirty="0" smtClean="0">
                <a:ea typeface="MS PGothic" panose="020B0600070205080204" pitchFamily="34" charset="-128"/>
              </a:rPr>
              <a:t>Kl. 10.00	Setup af netværk</a:t>
            </a:r>
          </a:p>
          <a:p>
            <a:r>
              <a:rPr lang="da-DK" altLang="da-DK" sz="800" dirty="0" smtClean="0">
                <a:ea typeface="MS PGothic" panose="020B0600070205080204" pitchFamily="34" charset="-128"/>
              </a:rPr>
              <a:t>Kl. 10.15	Øvelse – check installation</a:t>
            </a:r>
          </a:p>
          <a:p>
            <a:r>
              <a:rPr lang="da-DK" altLang="da-DK" sz="800" dirty="0" smtClean="0">
                <a:ea typeface="MS PGothic" panose="020B0600070205080204" pitchFamily="34" charset="-128"/>
              </a:rPr>
              <a:t>Kl. 11.00	GPIO - Setup og Output</a:t>
            </a:r>
          </a:p>
          <a:p>
            <a:r>
              <a:rPr lang="da-DK" altLang="da-DK" sz="800" dirty="0" smtClean="0">
                <a:ea typeface="MS PGothic" panose="020B0600070205080204" pitchFamily="34" charset="-128"/>
              </a:rPr>
              <a:t>Kl. 12.00	Frokost</a:t>
            </a:r>
            <a:br>
              <a:rPr lang="da-DK" altLang="da-DK" sz="800" dirty="0" smtClean="0">
                <a:ea typeface="MS PGothic" panose="020B0600070205080204" pitchFamily="34" charset="-128"/>
              </a:rPr>
            </a:br>
            <a:r>
              <a:rPr lang="da-DK" altLang="da-DK" sz="800" dirty="0" smtClean="0">
                <a:ea typeface="MS PGothic" panose="020B0600070205080204" pitchFamily="34" charset="-128"/>
              </a:rPr>
              <a:t>Kl. 13.00	Øvelse – blink med lysdiode</a:t>
            </a:r>
          </a:p>
          <a:p>
            <a:r>
              <a:rPr lang="da-DK" altLang="da-DK" sz="800" dirty="0" smtClean="0">
                <a:ea typeface="MS PGothic" panose="020B0600070205080204" pitchFamily="34" charset="-128"/>
              </a:rPr>
              <a:t>Kl. 14.00	</a:t>
            </a:r>
            <a:r>
              <a:rPr lang="da-DK" altLang="da-DK" sz="800" dirty="0" err="1" smtClean="0">
                <a:ea typeface="MS PGothic" panose="020B0600070205080204" pitchFamily="34" charset="-128"/>
              </a:rPr>
              <a:t>WiringPi</a:t>
            </a:r>
            <a:r>
              <a:rPr lang="da-DK" altLang="da-DK" sz="800" dirty="0" smtClean="0">
                <a:ea typeface="MS PGothic" panose="020B0600070205080204" pitchFamily="34" charset="-128"/>
              </a:rPr>
              <a:t> – godt at kende</a:t>
            </a:r>
          </a:p>
          <a:p>
            <a:r>
              <a:rPr lang="da-DK" altLang="da-DK" sz="800" dirty="0" smtClean="0">
                <a:ea typeface="MS PGothic" panose="020B0600070205080204" pitchFamily="34" charset="-128"/>
              </a:rPr>
              <a:t>Kl. 14.30	Python</a:t>
            </a:r>
          </a:p>
          <a:p>
            <a:r>
              <a:rPr lang="da-DK" altLang="da-DK" sz="800" b="1" dirty="0" smtClean="0">
                <a:solidFill>
                  <a:srgbClr val="FF0000"/>
                </a:solidFill>
                <a:ea typeface="MS PGothic" panose="020B0600070205080204" pitchFamily="34" charset="-128"/>
              </a:rPr>
              <a:t>********** Dag 2 – slutter kl. 16</a:t>
            </a:r>
            <a:endParaRPr lang="da-DK" altLang="da-DK" sz="800" b="1" dirty="0">
              <a:solidFill>
                <a:srgbClr val="FF0000"/>
              </a:solidFill>
              <a:ea typeface="MS PGothic" panose="020B0600070205080204" pitchFamily="34" charset="-128"/>
            </a:endParaRPr>
          </a:p>
          <a:p>
            <a:r>
              <a:rPr lang="da-DK" altLang="da-DK" sz="800" dirty="0" smtClean="0">
                <a:ea typeface="MS PGothic" panose="020B0600070205080204" pitchFamily="34" charset="-128"/>
              </a:rPr>
              <a:t>Kl. 8.45	Python og GPIO</a:t>
            </a:r>
          </a:p>
          <a:p>
            <a:r>
              <a:rPr lang="da-DK" altLang="da-DK" sz="800" dirty="0" smtClean="0">
                <a:ea typeface="MS PGothic" panose="020B0600070205080204" pitchFamily="34" charset="-128"/>
              </a:rPr>
              <a:t>Kl. 9.30	</a:t>
            </a:r>
            <a:r>
              <a:rPr lang="da-DK" altLang="da-DK" sz="800" dirty="0" err="1" smtClean="0">
                <a:ea typeface="MS PGothic" panose="020B0600070205080204" pitchFamily="34" charset="-128"/>
              </a:rPr>
              <a:t>Ohm’s</a:t>
            </a:r>
            <a:r>
              <a:rPr lang="da-DK" altLang="da-DK" sz="800" dirty="0" smtClean="0">
                <a:ea typeface="MS PGothic" panose="020B0600070205080204" pitchFamily="34" charset="-128"/>
              </a:rPr>
              <a:t> lov på 12 måder</a:t>
            </a:r>
          </a:p>
          <a:p>
            <a:r>
              <a:rPr lang="da-DK" altLang="da-DK" sz="800" dirty="0" smtClean="0">
                <a:ea typeface="MS PGothic" panose="020B0600070205080204" pitchFamily="34" charset="-128"/>
              </a:rPr>
              <a:t>Kl. 9.45	Modstande</a:t>
            </a:r>
          </a:p>
          <a:p>
            <a:r>
              <a:rPr lang="da-DK" altLang="da-DK" sz="800" dirty="0" smtClean="0">
                <a:ea typeface="MS PGothic" panose="020B0600070205080204" pitchFamily="34" charset="-128"/>
              </a:rPr>
              <a:t>Kl. 10.00	Dioder</a:t>
            </a:r>
          </a:p>
          <a:p>
            <a:r>
              <a:rPr lang="da-DK" altLang="da-DK" sz="800" dirty="0" smtClean="0">
                <a:ea typeface="MS PGothic" panose="020B0600070205080204" pitchFamily="34" charset="-128"/>
              </a:rPr>
              <a:t>Kl. 10.05	Transistorer</a:t>
            </a:r>
          </a:p>
          <a:p>
            <a:r>
              <a:rPr lang="da-DK" altLang="da-DK" sz="800" dirty="0" smtClean="0">
                <a:ea typeface="MS PGothic" panose="020B0600070205080204" pitchFamily="34" charset="-128"/>
              </a:rPr>
              <a:t>Kl. 10.10	Øvelse – Lav en </a:t>
            </a:r>
            <a:r>
              <a:rPr lang="da-DK" sz="800" dirty="0" smtClean="0"/>
              <a:t>Touch Contact</a:t>
            </a:r>
          </a:p>
          <a:p>
            <a:r>
              <a:rPr lang="da-DK" altLang="da-DK" sz="800" dirty="0" smtClean="0">
                <a:ea typeface="MS PGothic" panose="020B0600070205080204" pitchFamily="34" charset="-128"/>
              </a:rPr>
              <a:t>Kl. 11.00	MCP3202 – 12bits ADC </a:t>
            </a:r>
          </a:p>
          <a:p>
            <a:r>
              <a:rPr lang="da-DK" altLang="da-DK" sz="800" dirty="0">
                <a:ea typeface="MS PGothic" panose="020B0600070205080204" pitchFamily="34" charset="-128"/>
              </a:rPr>
              <a:t>Kl. 12.00	Frokost</a:t>
            </a:r>
          </a:p>
          <a:p>
            <a:r>
              <a:rPr lang="da-DK" altLang="da-DK" sz="800" dirty="0" smtClean="0">
                <a:ea typeface="MS PGothic" panose="020B0600070205080204" pitchFamily="34" charset="-128"/>
              </a:rPr>
              <a:t>Kl. 13.00	LM35 – temperaturføler</a:t>
            </a:r>
          </a:p>
          <a:p>
            <a:r>
              <a:rPr lang="da-DK" altLang="da-DK" sz="800" dirty="0" smtClean="0">
                <a:ea typeface="MS PGothic" panose="020B0600070205080204" pitchFamily="34" charset="-128"/>
              </a:rPr>
              <a:t>Kl. 13.10	Lysmåler</a:t>
            </a:r>
          </a:p>
          <a:p>
            <a:r>
              <a:rPr lang="da-DK" altLang="da-DK" sz="800" dirty="0" smtClean="0">
                <a:ea typeface="MS PGothic" panose="020B0600070205080204" pitchFamily="34" charset="-128"/>
              </a:rPr>
              <a:t>Kl. 13.20	Øvelse – mål forsyningsspænding til ADC</a:t>
            </a:r>
          </a:p>
          <a:p>
            <a:r>
              <a:rPr lang="da-DK" altLang="da-DK" sz="800" dirty="0" smtClean="0">
                <a:ea typeface="MS PGothic" panose="020B0600070205080204" pitchFamily="34" charset="-128"/>
              </a:rPr>
              <a:t>Kl. 14.00	Øvelse – opret htmlside til visning af temperatur</a:t>
            </a:r>
          </a:p>
          <a:p>
            <a:r>
              <a:rPr lang="da-DK" altLang="da-DK" sz="800" dirty="0" smtClean="0">
                <a:ea typeface="MS PGothic" panose="020B0600070205080204" pitchFamily="34" charset="-128"/>
              </a:rPr>
              <a:t>Kl. 15.45	Teori - forbind relæ til </a:t>
            </a:r>
            <a:r>
              <a:rPr lang="da-DK" altLang="da-DK" sz="800" dirty="0" err="1" smtClean="0">
                <a:ea typeface="MS PGothic" panose="020B0600070205080204" pitchFamily="34" charset="-128"/>
              </a:rPr>
              <a:t>Raspberry</a:t>
            </a:r>
            <a:r>
              <a:rPr lang="da-DK" altLang="da-DK" sz="800" dirty="0" smtClean="0">
                <a:ea typeface="MS PGothic" panose="020B0600070205080204" pitchFamily="34" charset="-128"/>
              </a:rPr>
              <a:t> PI GPIO</a:t>
            </a:r>
          </a:p>
          <a:p>
            <a:r>
              <a:rPr lang="da-DK" altLang="da-DK" sz="800" dirty="0" smtClean="0">
                <a:ea typeface="MS PGothic" panose="020B0600070205080204" pitchFamily="34" charset="-128"/>
              </a:rPr>
              <a:t>Kl. 15.50	CASES – eksempler på brug af </a:t>
            </a:r>
            <a:r>
              <a:rPr lang="da-DK" altLang="da-DK" sz="800" dirty="0" err="1" smtClean="0">
                <a:ea typeface="MS PGothic" panose="020B0600070205080204" pitchFamily="34" charset="-128"/>
              </a:rPr>
              <a:t>Raspberry</a:t>
            </a:r>
            <a:r>
              <a:rPr lang="da-DK" altLang="da-DK" sz="800" dirty="0" smtClean="0">
                <a:ea typeface="MS PGothic" panose="020B0600070205080204" pitchFamily="34" charset="-128"/>
              </a:rPr>
              <a:t> PI</a:t>
            </a:r>
          </a:p>
        </p:txBody>
      </p:sp>
      <p:sp>
        <p:nvSpPr>
          <p:cNvPr id="15362" name="Text Placeholder 5"/>
          <p:cNvSpPr>
            <a:spLocks noGrp="1"/>
          </p:cNvSpPr>
          <p:nvPr>
            <p:ph type="body" sz="quarter" idx="10"/>
          </p:nvPr>
        </p:nvSpPr>
        <p:spPr bwMode="auto">
          <a:xfrm>
            <a:off x="285750" y="204788"/>
            <a:ext cx="6191250" cy="917575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r>
              <a:rPr lang="da-DK" altLang="da-DK" dirty="0" smtClean="0">
                <a:ea typeface="MS PGothic" panose="020B0600070205080204" pitchFamily="34" charset="-128"/>
              </a:rPr>
              <a:t>Kursusprogram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ext Placeholder 2"/>
          <p:cNvSpPr>
            <a:spLocks noGrp="1"/>
          </p:cNvSpPr>
          <p:nvPr>
            <p:ph type="body" sz="quarter" idx="12"/>
          </p:nvPr>
        </p:nvSpPr>
        <p:spPr bwMode="auto">
          <a:xfrm>
            <a:off x="284163" y="1116013"/>
            <a:ext cx="8535987" cy="1431161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numCol="1" anchor="t" anchorCtr="0" compatLnSpc="1">
            <a:prstTxWarp prst="textNoShape">
              <a:avLst/>
            </a:prstTxWarp>
          </a:bodyPr>
          <a:lstStyle/>
          <a:p>
            <a:r>
              <a:rPr lang="da-DK" altLang="da-DK" dirty="0">
                <a:ea typeface="MS PGothic" panose="020B0600070205080204" pitchFamily="34" charset="-128"/>
                <a:hlinkClick r:id="rId2"/>
              </a:rPr>
              <a:t>https://</a:t>
            </a:r>
            <a:r>
              <a:rPr lang="da-DK" altLang="da-DK" dirty="0" smtClean="0">
                <a:ea typeface="MS PGothic" panose="020B0600070205080204" pitchFamily="34" charset="-128"/>
                <a:hlinkClick r:id="rId2"/>
              </a:rPr>
              <a:t>da.wikipedia.org/wiki/Serial_Peripheral_Interface-bus</a:t>
            </a:r>
            <a:endParaRPr lang="da-DK" altLang="da-DK" dirty="0" smtClean="0">
              <a:ea typeface="MS PGothic" panose="020B0600070205080204" pitchFamily="34" charset="-128"/>
            </a:endParaRPr>
          </a:p>
          <a:p>
            <a:endParaRPr lang="da-DK" altLang="da-DK" dirty="0">
              <a:ea typeface="MS PGothic" panose="020B0600070205080204" pitchFamily="34" charset="-128"/>
            </a:endParaRPr>
          </a:p>
          <a:p>
            <a:endParaRPr lang="da-DK" altLang="da-DK" dirty="0" smtClean="0">
              <a:ea typeface="MS PGothic" panose="020B0600070205080204" pitchFamily="34" charset="-128"/>
            </a:endParaRPr>
          </a:p>
        </p:txBody>
      </p:sp>
      <p:sp>
        <p:nvSpPr>
          <p:cNvPr id="16386" name="Text Placeholder 1"/>
          <p:cNvSpPr>
            <a:spLocks noGrp="1"/>
          </p:cNvSpPr>
          <p:nvPr>
            <p:ph type="body" sz="quarter" idx="10"/>
          </p:nvPr>
        </p:nvSpPr>
        <p:spPr bwMode="auto">
          <a:xfrm>
            <a:off x="285750" y="204788"/>
            <a:ext cx="6191250" cy="9175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r>
              <a:rPr lang="da-DK" altLang="da-DK" dirty="0" smtClean="0">
                <a:ea typeface="MS PGothic" panose="020B0600070205080204" pitchFamily="34" charset="-128"/>
              </a:rPr>
              <a:t>GPIO SPI</a:t>
            </a:r>
          </a:p>
        </p:txBody>
      </p:sp>
    </p:spTree>
    <p:extLst>
      <p:ext uri="{BB962C8B-B14F-4D97-AF65-F5344CB8AC3E}">
        <p14:creationId xmlns:p14="http://schemas.microsoft.com/office/powerpoint/2010/main" val="3108823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1800493"/>
          </a:xfrm>
        </p:spPr>
        <p:txBody>
          <a:bodyPr/>
          <a:lstStyle/>
          <a:p>
            <a:r>
              <a:rPr lang="da-DK" dirty="0" smtClean="0"/>
              <a:t>E = Volt [V]</a:t>
            </a:r>
          </a:p>
          <a:p>
            <a:r>
              <a:rPr lang="da-DK" dirty="0" smtClean="0"/>
              <a:t>R = Modstand [Ohm]</a:t>
            </a:r>
          </a:p>
          <a:p>
            <a:r>
              <a:rPr lang="da-DK" dirty="0" smtClean="0"/>
              <a:t>I = Strøm [A]</a:t>
            </a:r>
          </a:p>
          <a:p>
            <a:r>
              <a:rPr lang="da-DK" dirty="0" smtClean="0"/>
              <a:t>P = Effekt [W]</a:t>
            </a:r>
            <a:endParaRPr lang="da-DK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 err="1" smtClean="0"/>
              <a:t>Ohm’s</a:t>
            </a:r>
            <a:r>
              <a:rPr lang="da-DK" dirty="0" smtClean="0"/>
              <a:t> lov på 12 måder</a:t>
            </a:r>
            <a:endParaRPr lang="da-DK" dirty="0"/>
          </a:p>
        </p:txBody>
      </p:sp>
      <p:pic>
        <p:nvPicPr>
          <p:cNvPr id="4" name="Billed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872" y="771550"/>
            <a:ext cx="4405512" cy="4196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766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led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771550"/>
            <a:ext cx="7094559" cy="3879837"/>
          </a:xfrm>
          <a:prstGeom prst="rect">
            <a:avLst/>
          </a:prstGeom>
        </p:spPr>
      </p:pic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062363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a-DK" dirty="0"/>
          </a:p>
        </p:txBody>
      </p:sp>
      <p:pic>
        <p:nvPicPr>
          <p:cNvPr id="4" name="Bille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560" y="204081"/>
            <a:ext cx="8787936" cy="4805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390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 smtClean="0"/>
              <a:t>Diode</a:t>
            </a:r>
            <a:endParaRPr lang="da-DK" dirty="0"/>
          </a:p>
        </p:txBody>
      </p:sp>
      <p:pic>
        <p:nvPicPr>
          <p:cNvPr id="4" name="Billed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313" y="915566"/>
            <a:ext cx="7884368" cy="3788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653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 smtClean="0"/>
              <a:t>Transistor</a:t>
            </a:r>
          </a:p>
        </p:txBody>
      </p:sp>
      <p:pic>
        <p:nvPicPr>
          <p:cNvPr id="4" name="Billed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527" y="1116698"/>
            <a:ext cx="3810000" cy="2809875"/>
          </a:xfrm>
          <a:prstGeom prst="rect">
            <a:avLst/>
          </a:prstGeom>
        </p:spPr>
      </p:pic>
      <p:pic>
        <p:nvPicPr>
          <p:cNvPr id="5" name="Billed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104" y="2063907"/>
            <a:ext cx="2381250" cy="185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635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>
          <a:xfrm>
            <a:off x="285852" y="3075806"/>
            <a:ext cx="8535950" cy="1369606"/>
          </a:xfrm>
        </p:spPr>
        <p:txBody>
          <a:bodyPr/>
          <a:lstStyle/>
          <a:p>
            <a:r>
              <a:rPr lang="da-DK" dirty="0" smtClean="0"/>
              <a:t>Design og opbyg en Touch Contact</a:t>
            </a:r>
          </a:p>
          <a:p>
            <a:r>
              <a:rPr lang="da-DK" dirty="0" smtClean="0"/>
              <a:t>Forbind kredsløbet til </a:t>
            </a:r>
            <a:r>
              <a:rPr lang="da-DK" dirty="0" err="1" smtClean="0"/>
              <a:t>Raspberry</a:t>
            </a:r>
            <a:r>
              <a:rPr lang="da-DK" dirty="0" smtClean="0"/>
              <a:t> Pi og aflæs via Python program eller </a:t>
            </a:r>
            <a:r>
              <a:rPr lang="da-DK" dirty="0" err="1" smtClean="0"/>
              <a:t>raspi-gpio</a:t>
            </a:r>
            <a:r>
              <a:rPr lang="da-DK" dirty="0" smtClean="0"/>
              <a:t> </a:t>
            </a:r>
            <a:endParaRPr lang="da-DK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 smtClean="0"/>
              <a:t>Øvelse</a:t>
            </a:r>
            <a:endParaRPr lang="da-DK" dirty="0"/>
          </a:p>
        </p:txBody>
      </p:sp>
      <p:pic>
        <p:nvPicPr>
          <p:cNvPr id="5" name="Billed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744" y="663132"/>
            <a:ext cx="3944888" cy="2275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8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 smtClean="0"/>
              <a:t>MCP3202 og </a:t>
            </a:r>
            <a:r>
              <a:rPr lang="da-DK" dirty="0" err="1" smtClean="0"/>
              <a:t>Raspberry</a:t>
            </a:r>
            <a:r>
              <a:rPr lang="da-DK" dirty="0" smtClean="0"/>
              <a:t> Pi - diagram</a:t>
            </a:r>
            <a:endParaRPr lang="da-DK" dirty="0"/>
          </a:p>
        </p:txBody>
      </p:sp>
      <p:pic>
        <p:nvPicPr>
          <p:cNvPr id="4" name="Billed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262" y="1281112"/>
            <a:ext cx="7991475" cy="258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924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>
          <a:xfrm>
            <a:off x="3923928" y="1116698"/>
            <a:ext cx="4896544" cy="926407"/>
          </a:xfrm>
        </p:spPr>
        <p:txBody>
          <a:bodyPr/>
          <a:lstStyle/>
          <a:p>
            <a:r>
              <a:rPr lang="da-DK" sz="1600" b="1" dirty="0"/>
              <a:t>2.7V Dual Channel 12-Bit A/D Converter</a:t>
            </a:r>
          </a:p>
          <a:p>
            <a:r>
              <a:rPr lang="da-DK" sz="1600" b="1" dirty="0"/>
              <a:t>with SPI Serial Interface</a:t>
            </a:r>
            <a:endParaRPr lang="da-DK" sz="1600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 smtClean="0"/>
              <a:t>MCP3202</a:t>
            </a:r>
            <a:endParaRPr lang="da-DK" dirty="0"/>
          </a:p>
        </p:txBody>
      </p:sp>
      <p:pic>
        <p:nvPicPr>
          <p:cNvPr id="5" name="Billed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987574"/>
            <a:ext cx="3408040" cy="2556030"/>
          </a:xfrm>
          <a:prstGeom prst="rect">
            <a:avLst/>
          </a:prstGeom>
        </p:spPr>
      </p:pic>
      <p:pic>
        <p:nvPicPr>
          <p:cNvPr id="6" name="Billed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1959" y="2139702"/>
            <a:ext cx="4863708" cy="2173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101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le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522" y="771550"/>
            <a:ext cx="7772356" cy="4371950"/>
          </a:xfrm>
          <a:prstGeom prst="rect">
            <a:avLst/>
          </a:prstGeom>
        </p:spPr>
      </p:pic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 smtClean="0"/>
              <a:t>Øvelse – forbind MCP3202 til </a:t>
            </a:r>
            <a:r>
              <a:rPr lang="da-DK" dirty="0" err="1" smtClean="0"/>
              <a:t>Raspberry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833363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3782574"/>
          </a:xfrm>
        </p:spPr>
        <p:txBody>
          <a:bodyPr/>
          <a:lstStyle/>
          <a:p>
            <a:r>
              <a:rPr lang="da-DK" dirty="0" smtClean="0"/>
              <a:t>Lars Hansen, Elektroniktekniker / Elektronikmekaniker fra NBI</a:t>
            </a:r>
          </a:p>
          <a:p>
            <a:r>
              <a:rPr lang="da-DK" dirty="0" smtClean="0"/>
              <a:t>Udviklingskonsulent på Teknologisk Institut</a:t>
            </a:r>
            <a:br>
              <a:rPr lang="da-DK" dirty="0" smtClean="0"/>
            </a:br>
            <a:r>
              <a:rPr lang="da-DK" dirty="0" smtClean="0"/>
              <a:t>Energieffektivisering &amp; ventilation</a:t>
            </a:r>
            <a:br>
              <a:rPr lang="da-DK" dirty="0" smtClean="0"/>
            </a:br>
            <a:r>
              <a:rPr lang="da-DK" dirty="0" smtClean="0"/>
              <a:t>Energi og klima</a:t>
            </a:r>
            <a:br>
              <a:rPr lang="da-DK" dirty="0" smtClean="0"/>
            </a:br>
            <a:endParaRPr lang="da-DK" dirty="0" smtClean="0"/>
          </a:p>
          <a:p>
            <a:r>
              <a:rPr lang="da-DK" dirty="0" smtClean="0"/>
              <a:t>Projekter med </a:t>
            </a:r>
            <a:r>
              <a:rPr lang="da-DK" dirty="0" err="1" smtClean="0"/>
              <a:t>Raspberry</a:t>
            </a:r>
            <a:r>
              <a:rPr lang="da-DK" dirty="0" smtClean="0"/>
              <a:t> PI:</a:t>
            </a:r>
          </a:p>
          <a:p>
            <a:r>
              <a:rPr lang="da-DK" sz="1600" dirty="0" smtClean="0"/>
              <a:t>Dataopsamling (Temperatur, </a:t>
            </a:r>
            <a:r>
              <a:rPr lang="da-DK" sz="1600" dirty="0" err="1" smtClean="0"/>
              <a:t>Luftflow</a:t>
            </a:r>
            <a:r>
              <a:rPr lang="da-DK" sz="1600" dirty="0" smtClean="0"/>
              <a:t> med ultralyd, Energi måling på el og væske, generelt IO board V og I, solceller i EFH)</a:t>
            </a:r>
          </a:p>
          <a:p>
            <a:r>
              <a:rPr lang="da-DK" sz="1600" dirty="0" smtClean="0"/>
              <a:t>Udvikling af Prototyper til kunder og F&amp;U projekter (Styring til hybridventilation)</a:t>
            </a:r>
          </a:p>
          <a:p>
            <a:r>
              <a:rPr lang="da-DK" sz="1600" dirty="0" smtClean="0"/>
              <a:t>Drone med Navio2 og google cloud VM</a:t>
            </a:r>
          </a:p>
          <a:p>
            <a:endParaRPr lang="da-DK" sz="1600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871297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 smtClean="0"/>
              <a:t>LM35</a:t>
            </a:r>
            <a:endParaRPr lang="da-DK" dirty="0"/>
          </a:p>
        </p:txBody>
      </p:sp>
      <p:pic>
        <p:nvPicPr>
          <p:cNvPr id="4" name="Billed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6" y="915566"/>
            <a:ext cx="5832648" cy="3946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339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le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128" y="205069"/>
            <a:ext cx="8391935" cy="4720464"/>
          </a:xfrm>
          <a:prstGeom prst="rect">
            <a:avLst/>
          </a:prstGeom>
        </p:spPr>
      </p:pic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216549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a-DK"/>
          </a:p>
        </p:txBody>
      </p:sp>
      <p:pic>
        <p:nvPicPr>
          <p:cNvPr id="4" name="Bille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"/>
            <a:ext cx="9143849" cy="5143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09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a-DK"/>
          </a:p>
        </p:txBody>
      </p:sp>
      <p:pic>
        <p:nvPicPr>
          <p:cNvPr id="4" name="Bille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8520" y="0"/>
            <a:ext cx="9144000" cy="5143500"/>
          </a:xfrm>
          <a:prstGeom prst="rect">
            <a:avLst/>
          </a:prstGeom>
        </p:spPr>
      </p:pic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a-DK" dirty="0"/>
          </a:p>
        </p:txBody>
      </p:sp>
      <p:pic>
        <p:nvPicPr>
          <p:cNvPr id="5" name="Billed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184" y="1385876"/>
            <a:ext cx="2664296" cy="1706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442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1061829"/>
          </a:xfrm>
        </p:spPr>
        <p:txBody>
          <a:bodyPr/>
          <a:lstStyle/>
          <a:p>
            <a:r>
              <a:rPr lang="da-DK" dirty="0" smtClean="0"/>
              <a:t>Opgave</a:t>
            </a:r>
          </a:p>
          <a:p>
            <a:r>
              <a:rPr lang="da-DK" dirty="0" smtClean="0"/>
              <a:t>Bemærk, LM35 skal forsynes via 5VDC – er det er problem?  </a:t>
            </a:r>
            <a:endParaRPr lang="da-DK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 smtClean="0"/>
              <a:t>LM35 på channel0</a:t>
            </a:r>
            <a:endParaRPr lang="da-DK" dirty="0"/>
          </a:p>
        </p:txBody>
      </p:sp>
      <p:pic>
        <p:nvPicPr>
          <p:cNvPr id="5" name="Billed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744" y="2143264"/>
            <a:ext cx="3528392" cy="2387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517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1061829"/>
          </a:xfrm>
        </p:spPr>
        <p:txBody>
          <a:bodyPr/>
          <a:lstStyle/>
          <a:p>
            <a:r>
              <a:rPr lang="da-DK" dirty="0" smtClean="0"/>
              <a:t>Opgave</a:t>
            </a:r>
            <a:endParaRPr lang="da-DK" dirty="0"/>
          </a:p>
          <a:p>
            <a:r>
              <a:rPr lang="da-DK" dirty="0" smtClean="0"/>
              <a:t>4k8 Ohm og </a:t>
            </a:r>
            <a:r>
              <a:rPr lang="da-DK" dirty="0" err="1" smtClean="0"/>
              <a:t>Photoresistor</a:t>
            </a:r>
            <a:r>
              <a:rPr lang="da-DK" dirty="0" smtClean="0"/>
              <a:t> </a:t>
            </a:r>
            <a:endParaRPr lang="da-DK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 smtClean="0"/>
              <a:t>Lysmåler på channel1</a:t>
            </a:r>
            <a:endParaRPr lang="da-DK" dirty="0"/>
          </a:p>
        </p:txBody>
      </p:sp>
      <p:pic>
        <p:nvPicPr>
          <p:cNvPr id="4" name="Billed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2211710"/>
            <a:ext cx="3240782" cy="2075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401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2169825"/>
          </a:xfrm>
        </p:spPr>
        <p:txBody>
          <a:bodyPr/>
          <a:lstStyle/>
          <a:p>
            <a:r>
              <a:rPr lang="da-DK" dirty="0" smtClean="0"/>
              <a:t>Opgave</a:t>
            </a:r>
          </a:p>
          <a:p>
            <a:r>
              <a:rPr lang="da-DK" dirty="0" smtClean="0"/>
              <a:t>Gem kode fra opgaverne med lm35 og </a:t>
            </a:r>
            <a:r>
              <a:rPr lang="da-DK" dirty="0" err="1" smtClean="0"/>
              <a:t>photoresistor</a:t>
            </a:r>
            <a:endParaRPr lang="da-DK" dirty="0" smtClean="0"/>
          </a:p>
          <a:p>
            <a:r>
              <a:rPr lang="da-DK" dirty="0" smtClean="0"/>
              <a:t>Hjælp, brug modstande til at dele spændingen</a:t>
            </a:r>
          </a:p>
          <a:p>
            <a:r>
              <a:rPr lang="da-DK" dirty="0" smtClean="0"/>
              <a:t>Brug </a:t>
            </a:r>
            <a:r>
              <a:rPr lang="da-DK" dirty="0" err="1" smtClean="0"/>
              <a:t>Ohm’s</a:t>
            </a:r>
            <a:r>
              <a:rPr lang="da-DK" dirty="0" smtClean="0"/>
              <a:t> lov til udregning af spænding – skriv resultat på skærm</a:t>
            </a:r>
          </a:p>
          <a:p>
            <a:r>
              <a:rPr lang="da-DK" dirty="0" smtClean="0"/>
              <a:t>Loop 10 gange, et loop pr. </a:t>
            </a:r>
            <a:r>
              <a:rPr lang="da-DK" dirty="0"/>
              <a:t>5</a:t>
            </a:r>
            <a:r>
              <a:rPr lang="da-DK" dirty="0" smtClean="0"/>
              <a:t>. sekund, dvs. i alt 50 sekunder</a:t>
            </a:r>
            <a:endParaRPr lang="da-DK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 smtClean="0"/>
              <a:t>Mål forsyningsspændingen til MCP3202 på channel1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424005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3954929"/>
          </a:xfrm>
        </p:spPr>
        <p:txBody>
          <a:bodyPr/>
          <a:lstStyle/>
          <a:p>
            <a:r>
              <a:rPr lang="da-DK" dirty="0" smtClean="0"/>
              <a:t>Opgave</a:t>
            </a:r>
          </a:p>
          <a:p>
            <a:r>
              <a:rPr lang="da-DK" dirty="0" smtClean="0"/>
              <a:t>Python program skal skrive htmlfil i /var/www/html</a:t>
            </a:r>
          </a:p>
          <a:p>
            <a:r>
              <a:rPr lang="da-DK" dirty="0" smtClean="0"/>
              <a:t>File 1: </a:t>
            </a:r>
            <a:r>
              <a:rPr lang="da-DK" dirty="0" err="1" smtClean="0"/>
              <a:t>temp</a:t>
            </a:r>
            <a:r>
              <a:rPr lang="da-DK" dirty="0" smtClean="0"/>
              <a:t> =&lt; 28 med blå farve</a:t>
            </a:r>
          </a:p>
          <a:p>
            <a:r>
              <a:rPr lang="da-DK" dirty="0" smtClean="0"/>
              <a:t>File 2: </a:t>
            </a:r>
            <a:r>
              <a:rPr lang="da-DK" dirty="0" err="1" smtClean="0"/>
              <a:t>temp</a:t>
            </a:r>
            <a:r>
              <a:rPr lang="da-DK" dirty="0" smtClean="0"/>
              <a:t> &gt; 28 med rød farve (er der tid så tænd lysdiode)</a:t>
            </a:r>
          </a:p>
          <a:p>
            <a:r>
              <a:rPr lang="da-DK" dirty="0" smtClean="0"/>
              <a:t>Brug eksempel på fil fra tidligere</a:t>
            </a:r>
          </a:p>
          <a:p>
            <a:r>
              <a:rPr lang="da-DK" dirty="0"/>
              <a:t>Brug evt. </a:t>
            </a:r>
            <a:r>
              <a:rPr lang="da-DK" dirty="0" smtClean="0"/>
              <a:t>vis_temp.py – tilpas program – start med temperatur som input fra bruger – vi indsætter målt temperatur lidt senere…</a:t>
            </a:r>
          </a:p>
          <a:p>
            <a:r>
              <a:rPr lang="da-DK" dirty="0" smtClean="0"/>
              <a:t>Gem fil under /var/www/html/kursus1/index.html</a:t>
            </a:r>
          </a:p>
          <a:p>
            <a:r>
              <a:rPr lang="da-DK" dirty="0"/>
              <a:t>Se evt. </a:t>
            </a:r>
            <a:r>
              <a:rPr lang="da-DK" dirty="0" smtClean="0"/>
              <a:t>”lokal” </a:t>
            </a:r>
            <a:r>
              <a:rPr lang="da-DK" dirty="0"/>
              <a:t>file på http</a:t>
            </a:r>
            <a:r>
              <a:rPr lang="da-DK" dirty="0" smtClean="0"/>
              <a:t>://127.0.0.1/kursus1/index.html</a:t>
            </a:r>
          </a:p>
          <a:p>
            <a:r>
              <a:rPr lang="da-DK" dirty="0" smtClean="0"/>
              <a:t>Se evt. ”naboens” fil på http://&lt;nabo ip&gt;/kursus1/index.html</a:t>
            </a:r>
            <a:endParaRPr lang="da-DK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 smtClean="0"/>
              <a:t>Temperatur på html-side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958221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le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771550"/>
            <a:ext cx="7772356" cy="4371950"/>
          </a:xfrm>
          <a:prstGeom prst="rect">
            <a:avLst/>
          </a:prstGeom>
        </p:spPr>
      </p:pic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 smtClean="0"/>
              <a:t>Relæ og </a:t>
            </a:r>
            <a:r>
              <a:rPr lang="da-DK" dirty="0" err="1"/>
              <a:t>R</a:t>
            </a:r>
            <a:r>
              <a:rPr lang="da-DK" dirty="0" err="1" smtClean="0"/>
              <a:t>aspberry</a:t>
            </a:r>
            <a:r>
              <a:rPr lang="da-DK" dirty="0" smtClean="0"/>
              <a:t> Pi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248695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1800493"/>
          </a:xfrm>
        </p:spPr>
        <p:txBody>
          <a:bodyPr/>
          <a:lstStyle/>
          <a:p>
            <a:r>
              <a:rPr lang="da-DK" dirty="0" smtClean="0"/>
              <a:t>Diagram</a:t>
            </a:r>
          </a:p>
          <a:p>
            <a:r>
              <a:rPr lang="da-DK" dirty="0" smtClean="0"/>
              <a:t>Software til </a:t>
            </a:r>
            <a:r>
              <a:rPr lang="da-DK" dirty="0" err="1" smtClean="0"/>
              <a:t>Ioboard</a:t>
            </a:r>
            <a:endParaRPr lang="da-DK" dirty="0" smtClean="0"/>
          </a:p>
          <a:p>
            <a:r>
              <a:rPr lang="da-DK" dirty="0" smtClean="0"/>
              <a:t>Python software til </a:t>
            </a:r>
            <a:r>
              <a:rPr lang="da-DK" dirty="0" err="1" smtClean="0"/>
              <a:t>Raspberry</a:t>
            </a:r>
            <a:r>
              <a:rPr lang="da-DK" dirty="0" smtClean="0"/>
              <a:t> og PC</a:t>
            </a:r>
          </a:p>
          <a:p>
            <a:r>
              <a:rPr lang="da-DK" dirty="0" smtClean="0"/>
              <a:t>RS485</a:t>
            </a:r>
            <a:endParaRPr lang="da-DK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 smtClean="0"/>
              <a:t>Case </a:t>
            </a:r>
            <a:r>
              <a:rPr lang="da-DK" dirty="0" err="1" smtClean="0"/>
              <a:t>vedr</a:t>
            </a:r>
            <a:r>
              <a:rPr lang="da-DK" dirty="0" smtClean="0"/>
              <a:t> </a:t>
            </a:r>
            <a:r>
              <a:rPr lang="da-DK" dirty="0" err="1" smtClean="0"/>
              <a:t>Ioboard</a:t>
            </a:r>
            <a:endParaRPr lang="da-DK" dirty="0" smtClean="0"/>
          </a:p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466392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3345531"/>
          </a:xfrm>
        </p:spPr>
        <p:txBody>
          <a:bodyPr/>
          <a:lstStyle/>
          <a:p>
            <a:r>
              <a:rPr lang="da-DK" dirty="0"/>
              <a:t>Godkendte Teknologiske </a:t>
            </a:r>
            <a:r>
              <a:rPr lang="da-DK" dirty="0" smtClean="0"/>
              <a:t>Serviceinstitutter</a:t>
            </a:r>
          </a:p>
          <a:p>
            <a:r>
              <a:rPr lang="da-DK" sz="1400" b="1" dirty="0" smtClean="0"/>
              <a:t>Nøgletal </a:t>
            </a:r>
            <a:r>
              <a:rPr lang="da-DK" sz="1400" b="1" dirty="0"/>
              <a:t>for Teknologisk Institut i 2015</a:t>
            </a:r>
          </a:p>
          <a:p>
            <a:r>
              <a:rPr lang="da-DK" sz="1400" dirty="0"/>
              <a:t>• Omsætning, mio. kr.: 1.018</a:t>
            </a:r>
            <a:br>
              <a:rPr lang="da-DK" sz="1400" dirty="0"/>
            </a:br>
            <a:r>
              <a:rPr lang="da-DK" sz="1400" dirty="0"/>
              <a:t>• Kommerciel omsætning, mio. kr.: 671</a:t>
            </a:r>
            <a:br>
              <a:rPr lang="da-DK" sz="1400" dirty="0"/>
            </a:br>
            <a:r>
              <a:rPr lang="da-DK" sz="1400" dirty="0"/>
              <a:t>• </a:t>
            </a:r>
            <a:r>
              <a:rPr lang="da-DK" sz="1400" dirty="0" err="1"/>
              <a:t>FoU</a:t>
            </a:r>
            <a:r>
              <a:rPr lang="da-DK" sz="1400" dirty="0"/>
              <a:t>-indsats, mio. kr.: 229</a:t>
            </a:r>
            <a:br>
              <a:rPr lang="da-DK" sz="1400" dirty="0"/>
            </a:br>
            <a:r>
              <a:rPr lang="da-DK" sz="1400" dirty="0"/>
              <a:t>• Resultatkontrakter, mio. kr.: 118</a:t>
            </a:r>
            <a:br>
              <a:rPr lang="da-DK" sz="1400" dirty="0"/>
            </a:br>
            <a:r>
              <a:rPr lang="da-DK" sz="1400" dirty="0"/>
              <a:t>• Medarbejdere: 1004</a:t>
            </a:r>
          </a:p>
          <a:p>
            <a:r>
              <a:rPr lang="da-DK" sz="1400" dirty="0"/>
              <a:t>Teknologisk Institut udvikler og formidler teknologiske fremskridt til gavn for dansk erhvervsliv og samfundet i øvrigt og har hvert år mere end 15.000 virksomheder som kunder. Teknologisk Instituts aktiviteter er samlet i otte divisioner: Byggeri og anlæg, Energi og Klima, Erhvervsudvikling, Life Science, Danish Meat Research Institute, Materialer, Produktion og Økonomi.</a:t>
            </a:r>
          </a:p>
          <a:p>
            <a:endParaRPr lang="da-DK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 smtClean="0"/>
              <a:t>Teknologisk Institut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68855644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5383012"/>
          </a:xfrm>
        </p:spPr>
        <p:txBody>
          <a:bodyPr/>
          <a:lstStyle/>
          <a:p>
            <a:r>
              <a:rPr lang="da-DK" sz="1400" dirty="0" err="1" smtClean="0"/>
              <a:t>apt-get</a:t>
            </a:r>
            <a:r>
              <a:rPr lang="da-DK" sz="1400" dirty="0" smtClean="0"/>
              <a:t> </a:t>
            </a:r>
            <a:r>
              <a:rPr lang="da-DK" sz="1400" dirty="0" err="1" smtClean="0"/>
              <a:t>install</a:t>
            </a:r>
            <a:r>
              <a:rPr lang="da-DK" sz="1400" dirty="0" smtClean="0"/>
              <a:t> </a:t>
            </a:r>
            <a:r>
              <a:rPr lang="da-DK" sz="1400" dirty="0" err="1" smtClean="0"/>
              <a:t>mysql</a:t>
            </a:r>
            <a:r>
              <a:rPr lang="da-DK" sz="1400" dirty="0" smtClean="0"/>
              <a:t>-server </a:t>
            </a:r>
            <a:r>
              <a:rPr lang="da-DK" sz="1400" dirty="0" err="1" smtClean="0"/>
              <a:t>mysql-client</a:t>
            </a:r>
            <a:endParaRPr lang="da-DK" sz="1400" dirty="0" smtClean="0"/>
          </a:p>
          <a:p>
            <a:r>
              <a:rPr lang="da-DK" sz="1400" dirty="0" err="1" smtClean="0"/>
              <a:t>apt-get</a:t>
            </a:r>
            <a:r>
              <a:rPr lang="da-DK" sz="1400" dirty="0" smtClean="0"/>
              <a:t> </a:t>
            </a:r>
            <a:r>
              <a:rPr lang="da-DK" sz="1400" dirty="0" err="1" smtClean="0"/>
              <a:t>install</a:t>
            </a:r>
            <a:r>
              <a:rPr lang="da-DK" sz="1400" dirty="0" smtClean="0"/>
              <a:t> </a:t>
            </a:r>
            <a:r>
              <a:rPr lang="da-DK" sz="1400" dirty="0" err="1" smtClean="0"/>
              <a:t>mysql-workbench</a:t>
            </a:r>
            <a:endParaRPr lang="da-DK" sz="1400" dirty="0" smtClean="0"/>
          </a:p>
          <a:p>
            <a:r>
              <a:rPr lang="da-DK" sz="1400" dirty="0"/>
              <a:t>p</a:t>
            </a:r>
            <a:r>
              <a:rPr lang="da-DK" sz="1400" dirty="0" smtClean="0"/>
              <a:t>ip </a:t>
            </a:r>
            <a:r>
              <a:rPr lang="da-DK" sz="1400" dirty="0" err="1" smtClean="0"/>
              <a:t>install</a:t>
            </a:r>
            <a:r>
              <a:rPr lang="da-DK" sz="1400" dirty="0" smtClean="0"/>
              <a:t> </a:t>
            </a:r>
            <a:r>
              <a:rPr lang="da-DK" sz="1400" dirty="0" err="1" smtClean="0"/>
              <a:t>Pymysql</a:t>
            </a:r>
            <a:endParaRPr lang="da-DK" sz="1400" dirty="0"/>
          </a:p>
          <a:p>
            <a:r>
              <a:rPr lang="da-DK" sz="1400" dirty="0" smtClean="0"/>
              <a:t>Test kode i </a:t>
            </a:r>
            <a:r>
              <a:rPr lang="da-DK" sz="1400" dirty="0" err="1" smtClean="0"/>
              <a:t>python</a:t>
            </a:r>
            <a:r>
              <a:rPr lang="da-DK" sz="1400" dirty="0" smtClean="0"/>
              <a:t>:</a:t>
            </a:r>
          </a:p>
          <a:p>
            <a:pPr marL="0" indent="0">
              <a:buNone/>
            </a:pPr>
            <a:endParaRPr lang="da-DK" sz="1400" dirty="0" smtClean="0"/>
          </a:p>
          <a:p>
            <a:pPr marL="0" indent="0">
              <a:buNone/>
            </a:pPr>
            <a:r>
              <a:rPr lang="da-DK" sz="1100" dirty="0"/>
              <a:t>import </a:t>
            </a:r>
            <a:r>
              <a:rPr lang="da-DK" sz="1100" dirty="0" err="1"/>
              <a:t>pymysql</a:t>
            </a:r>
            <a:endParaRPr lang="da-DK" sz="1100" dirty="0"/>
          </a:p>
          <a:p>
            <a:pPr marL="0" indent="0">
              <a:buNone/>
            </a:pPr>
            <a:endParaRPr lang="da-DK" sz="1100" dirty="0"/>
          </a:p>
          <a:p>
            <a:pPr marL="0" indent="0">
              <a:buNone/>
            </a:pPr>
            <a:r>
              <a:rPr lang="da-DK" sz="1100" dirty="0" err="1"/>
              <a:t>cnx</a:t>
            </a:r>
            <a:r>
              <a:rPr lang="da-DK" sz="1100" dirty="0"/>
              <a:t> = </a:t>
            </a:r>
            <a:r>
              <a:rPr lang="da-DK" sz="1100" dirty="0" err="1"/>
              <a:t>pymysql.connect</a:t>
            </a:r>
            <a:r>
              <a:rPr lang="da-DK" sz="1100" dirty="0"/>
              <a:t>(user='</a:t>
            </a:r>
            <a:r>
              <a:rPr lang="da-DK" sz="1100" dirty="0" err="1"/>
              <a:t>root</a:t>
            </a:r>
            <a:r>
              <a:rPr lang="da-DK" sz="1100" dirty="0"/>
              <a:t>', password='', host='127.0.0.1', database='</a:t>
            </a:r>
            <a:r>
              <a:rPr lang="da-DK" sz="1100" dirty="0" err="1"/>
              <a:t>for_testing</a:t>
            </a:r>
            <a:r>
              <a:rPr lang="da-DK" sz="1100" dirty="0"/>
              <a:t>', </a:t>
            </a:r>
            <a:r>
              <a:rPr lang="da-DK" sz="1100" dirty="0" err="1"/>
              <a:t>autocommit</a:t>
            </a:r>
            <a:r>
              <a:rPr lang="da-DK" sz="1100" dirty="0"/>
              <a:t>=True)            </a:t>
            </a:r>
          </a:p>
          <a:p>
            <a:pPr marL="0" indent="0">
              <a:buNone/>
            </a:pPr>
            <a:r>
              <a:rPr lang="da-DK" sz="1100" dirty="0"/>
              <a:t>cur = </a:t>
            </a:r>
            <a:r>
              <a:rPr lang="da-DK" sz="1100" dirty="0" err="1"/>
              <a:t>cnx.cursor</a:t>
            </a:r>
            <a:r>
              <a:rPr lang="da-DK" sz="1100" dirty="0"/>
              <a:t>()</a:t>
            </a:r>
          </a:p>
          <a:p>
            <a:pPr marL="0" indent="0">
              <a:buNone/>
            </a:pPr>
            <a:r>
              <a:rPr lang="da-DK" sz="1100" dirty="0" err="1"/>
              <a:t>cur.execute</a:t>
            </a:r>
            <a:r>
              <a:rPr lang="da-DK" sz="1100" dirty="0"/>
              <a:t>('INSERT INTO test (</a:t>
            </a:r>
            <a:r>
              <a:rPr lang="da-DK" sz="1100" dirty="0" err="1"/>
              <a:t>name</a:t>
            </a:r>
            <a:r>
              <a:rPr lang="da-DK" sz="1100" dirty="0"/>
              <a:t>) </a:t>
            </a:r>
            <a:r>
              <a:rPr lang="da-DK" sz="1100" dirty="0" err="1"/>
              <a:t>values</a:t>
            </a:r>
            <a:r>
              <a:rPr lang="da-DK" sz="1100" dirty="0"/>
              <a:t> ("Tom")')</a:t>
            </a:r>
          </a:p>
          <a:p>
            <a:pPr marL="0" indent="0">
              <a:buNone/>
            </a:pPr>
            <a:r>
              <a:rPr lang="da-DK" sz="1100" dirty="0" err="1"/>
              <a:t>cur.execute</a:t>
            </a:r>
            <a:r>
              <a:rPr lang="da-DK" sz="1100" dirty="0"/>
              <a:t>("SELECT * from test")</a:t>
            </a:r>
          </a:p>
          <a:p>
            <a:pPr marL="0" indent="0">
              <a:buNone/>
            </a:pPr>
            <a:r>
              <a:rPr lang="da-DK" sz="1100" dirty="0"/>
              <a:t>print(</a:t>
            </a:r>
            <a:r>
              <a:rPr lang="da-DK" sz="1100" dirty="0" err="1"/>
              <a:t>cur.description</a:t>
            </a:r>
            <a:r>
              <a:rPr lang="da-DK" sz="1100" dirty="0"/>
              <a:t>) 	</a:t>
            </a:r>
          </a:p>
          <a:p>
            <a:pPr marL="0" indent="0">
              <a:buNone/>
            </a:pPr>
            <a:endParaRPr lang="da-DK" sz="1100" dirty="0"/>
          </a:p>
          <a:p>
            <a:pPr marL="0" indent="0">
              <a:buNone/>
            </a:pPr>
            <a:r>
              <a:rPr lang="da-DK" sz="1100" dirty="0"/>
              <a:t>for </a:t>
            </a:r>
            <a:r>
              <a:rPr lang="da-DK" sz="1100" dirty="0" err="1"/>
              <a:t>row</a:t>
            </a:r>
            <a:r>
              <a:rPr lang="da-DK" sz="1100" dirty="0"/>
              <a:t> in cur:</a:t>
            </a:r>
          </a:p>
          <a:p>
            <a:pPr marL="0" indent="0">
              <a:buNone/>
            </a:pPr>
            <a:r>
              <a:rPr lang="da-DK" sz="1100" dirty="0"/>
              <a:t>	print(</a:t>
            </a:r>
            <a:r>
              <a:rPr lang="da-DK" sz="1100" dirty="0" err="1"/>
              <a:t>row</a:t>
            </a:r>
            <a:r>
              <a:rPr lang="da-DK" sz="1100" dirty="0"/>
              <a:t>)</a:t>
            </a:r>
          </a:p>
          <a:p>
            <a:pPr marL="0" indent="0">
              <a:buNone/>
            </a:pPr>
            <a:endParaRPr lang="da-DK" sz="1100" dirty="0"/>
          </a:p>
          <a:p>
            <a:pPr marL="0" indent="0">
              <a:buNone/>
            </a:pPr>
            <a:r>
              <a:rPr lang="da-DK" sz="1100" dirty="0" err="1"/>
              <a:t>cur.close</a:t>
            </a:r>
            <a:r>
              <a:rPr lang="da-DK" sz="1100" dirty="0"/>
              <a:t>()</a:t>
            </a:r>
          </a:p>
          <a:p>
            <a:pPr marL="0" indent="0">
              <a:buNone/>
            </a:pPr>
            <a:r>
              <a:rPr lang="da-DK" sz="1100" dirty="0" err="1"/>
              <a:t>cnx.close</a:t>
            </a:r>
            <a:r>
              <a:rPr lang="da-DK" sz="1100" dirty="0"/>
              <a:t>()</a:t>
            </a:r>
            <a:endParaRPr lang="da-DK" sz="1100" dirty="0" smtClean="0"/>
          </a:p>
          <a:p>
            <a:endParaRPr lang="da-DK" dirty="0"/>
          </a:p>
          <a:p>
            <a:endParaRPr lang="da-DK" dirty="0"/>
          </a:p>
          <a:p>
            <a:endParaRPr lang="da-DK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 err="1"/>
              <a:t>Mysql</a:t>
            </a:r>
            <a:r>
              <a:rPr lang="da-DK" dirty="0"/>
              <a:t> og </a:t>
            </a:r>
            <a:r>
              <a:rPr lang="da-DK" dirty="0" err="1"/>
              <a:t>workbench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4283303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2840778"/>
          </a:xfrm>
        </p:spPr>
        <p:txBody>
          <a:bodyPr/>
          <a:lstStyle/>
          <a:p>
            <a:r>
              <a:rPr lang="da-DK" sz="1800" dirty="0" smtClean="0"/>
              <a:t>Default port = 22</a:t>
            </a:r>
          </a:p>
          <a:p>
            <a:r>
              <a:rPr lang="da-DK" sz="1800" dirty="0" smtClean="0"/>
              <a:t>Server SSHD og Client SSH skal være installeret og opsat i </a:t>
            </a:r>
            <a:r>
              <a:rPr lang="da-DK" sz="1800" dirty="0" err="1" smtClean="0"/>
              <a:t>raspi_config</a:t>
            </a:r>
            <a:r>
              <a:rPr lang="da-DK" sz="1800" dirty="0" smtClean="0"/>
              <a:t>!</a:t>
            </a:r>
          </a:p>
          <a:p>
            <a:r>
              <a:rPr lang="da-DK" dirty="0" smtClean="0"/>
              <a:t>Port </a:t>
            </a:r>
            <a:r>
              <a:rPr lang="da-DK" dirty="0" err="1" smtClean="0"/>
              <a:t>forwarding</a:t>
            </a:r>
            <a:r>
              <a:rPr lang="da-DK" dirty="0" smtClean="0"/>
              <a:t>:</a:t>
            </a:r>
          </a:p>
          <a:p>
            <a:r>
              <a:rPr lang="da-DK" dirty="0" smtClean="0"/>
              <a:t>Eks. fra </a:t>
            </a:r>
            <a:r>
              <a:rPr lang="da-DK" dirty="0" err="1" smtClean="0"/>
              <a:t>localhost</a:t>
            </a:r>
            <a:r>
              <a:rPr lang="da-DK" dirty="0" smtClean="0"/>
              <a:t>/browser på </a:t>
            </a:r>
            <a:r>
              <a:rPr lang="da-DK" dirty="0" err="1" smtClean="0"/>
              <a:t>localhost</a:t>
            </a:r>
            <a:r>
              <a:rPr lang="da-DK" dirty="0" smtClean="0"/>
              <a:t>/port føres til anden IP</a:t>
            </a:r>
          </a:p>
          <a:p>
            <a:endParaRPr lang="da-DK" dirty="0"/>
          </a:p>
          <a:p>
            <a:r>
              <a:rPr lang="da-DK" dirty="0" err="1" smtClean="0"/>
              <a:t>Reverse</a:t>
            </a:r>
            <a:r>
              <a:rPr lang="da-DK" dirty="0" smtClean="0"/>
              <a:t> tunnels:</a:t>
            </a:r>
          </a:p>
          <a:p>
            <a:r>
              <a:rPr lang="da-DK" dirty="0" smtClean="0"/>
              <a:t>Eks. fra en anden IP/port til </a:t>
            </a:r>
            <a:r>
              <a:rPr lang="da-DK" dirty="0" err="1" smtClean="0"/>
              <a:t>localhost</a:t>
            </a:r>
            <a:r>
              <a:rPr lang="da-DK" dirty="0" smtClean="0"/>
              <a:t>/port</a:t>
            </a:r>
            <a:endParaRPr lang="da-DK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sz="2000" dirty="0"/>
              <a:t>SSH (Secure Shell) port </a:t>
            </a:r>
            <a:r>
              <a:rPr lang="da-DK" sz="2000" dirty="0" err="1" smtClean="0"/>
              <a:t>forwarding</a:t>
            </a:r>
            <a:r>
              <a:rPr lang="da-DK" sz="2000" dirty="0" smtClean="0"/>
              <a:t> og </a:t>
            </a:r>
            <a:r>
              <a:rPr lang="da-DK" sz="2000" dirty="0" err="1" smtClean="0"/>
              <a:t>reverse</a:t>
            </a:r>
            <a:r>
              <a:rPr lang="da-DK" sz="2000" dirty="0" smtClean="0"/>
              <a:t> tunnels</a:t>
            </a:r>
            <a:endParaRPr lang="da-DK" sz="2000" dirty="0"/>
          </a:p>
        </p:txBody>
      </p:sp>
    </p:spTree>
    <p:extLst>
      <p:ext uri="{BB962C8B-B14F-4D97-AF65-F5344CB8AC3E}">
        <p14:creationId xmlns:p14="http://schemas.microsoft.com/office/powerpoint/2010/main" val="394415088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4295022"/>
          </a:xfrm>
        </p:spPr>
        <p:txBody>
          <a:bodyPr/>
          <a:lstStyle/>
          <a:p>
            <a:r>
              <a:rPr lang="da-DK" sz="1050" dirty="0"/>
              <a:t>#!/bin/</a:t>
            </a:r>
            <a:r>
              <a:rPr lang="da-DK" sz="1050" dirty="0" err="1"/>
              <a:t>sh</a:t>
            </a:r>
            <a:endParaRPr lang="da-DK" sz="1050" dirty="0"/>
          </a:p>
          <a:p>
            <a:endParaRPr lang="da-DK" sz="1050" dirty="0"/>
          </a:p>
          <a:p>
            <a:r>
              <a:rPr lang="da-DK" sz="1050" dirty="0" err="1"/>
              <a:t>pidof</a:t>
            </a:r>
            <a:r>
              <a:rPr lang="da-DK" sz="1050" dirty="0"/>
              <a:t> </a:t>
            </a:r>
            <a:r>
              <a:rPr lang="da-DK" sz="1050" dirty="0" err="1"/>
              <a:t>autossh</a:t>
            </a:r>
            <a:endParaRPr lang="da-DK" sz="1050" dirty="0"/>
          </a:p>
          <a:p>
            <a:endParaRPr lang="da-DK" sz="1050" dirty="0"/>
          </a:p>
          <a:p>
            <a:r>
              <a:rPr lang="da-DK" sz="1050" dirty="0" err="1"/>
              <a:t>if</a:t>
            </a:r>
            <a:r>
              <a:rPr lang="da-DK" sz="1050" dirty="0"/>
              <a:t> [ $? -</a:t>
            </a:r>
            <a:r>
              <a:rPr lang="da-DK" sz="1050" dirty="0" err="1"/>
              <a:t>ne</a:t>
            </a:r>
            <a:r>
              <a:rPr lang="da-DK" sz="1050" dirty="0"/>
              <a:t> 0 ]; </a:t>
            </a:r>
            <a:r>
              <a:rPr lang="da-DK" sz="1050" dirty="0" err="1"/>
              <a:t>then</a:t>
            </a:r>
            <a:endParaRPr lang="da-DK" sz="1050" dirty="0"/>
          </a:p>
          <a:p>
            <a:endParaRPr lang="da-DK" sz="1050" dirty="0"/>
          </a:p>
          <a:p>
            <a:r>
              <a:rPr lang="da-DK" sz="1050" dirty="0" err="1"/>
              <a:t>echo</a:t>
            </a:r>
            <a:r>
              <a:rPr lang="da-DK" sz="1050" dirty="0"/>
              <a:t> start </a:t>
            </a:r>
            <a:r>
              <a:rPr lang="da-DK" sz="1050" dirty="0" err="1"/>
              <a:t>autossh</a:t>
            </a:r>
            <a:endParaRPr lang="da-DK" sz="1050" dirty="0"/>
          </a:p>
          <a:p>
            <a:endParaRPr lang="da-DK" sz="1050" dirty="0"/>
          </a:p>
          <a:p>
            <a:r>
              <a:rPr lang="da-DK" sz="1050" dirty="0" err="1"/>
              <a:t>su</a:t>
            </a:r>
            <a:r>
              <a:rPr lang="da-DK" sz="1050" dirty="0"/>
              <a:t> -s /bin/</a:t>
            </a:r>
            <a:r>
              <a:rPr lang="da-DK" sz="1050" dirty="0" err="1"/>
              <a:t>sh</a:t>
            </a:r>
            <a:r>
              <a:rPr lang="da-DK" sz="1050" dirty="0"/>
              <a:t> pi -c '</a:t>
            </a:r>
            <a:r>
              <a:rPr lang="da-DK" sz="1050" dirty="0" err="1"/>
              <a:t>autossh</a:t>
            </a:r>
            <a:r>
              <a:rPr lang="da-DK" sz="1050" dirty="0"/>
              <a:t> -M 0 -q -f -N -o "</a:t>
            </a:r>
            <a:r>
              <a:rPr lang="da-DK" sz="1050" dirty="0" err="1"/>
              <a:t>ServerAliveInterval</a:t>
            </a:r>
            <a:r>
              <a:rPr lang="da-DK" sz="1050" dirty="0"/>
              <a:t> 60" -o "</a:t>
            </a:r>
            <a:r>
              <a:rPr lang="da-DK" sz="1050" dirty="0" err="1"/>
              <a:t>ServerAliveCountMax</a:t>
            </a:r>
            <a:r>
              <a:rPr lang="da-DK" sz="1050" dirty="0"/>
              <a:t> 3" -R 14000:localhost:14000 remote_device@35.205.209.21'</a:t>
            </a:r>
          </a:p>
          <a:p>
            <a:endParaRPr lang="da-DK" sz="1050" dirty="0"/>
          </a:p>
          <a:p>
            <a:r>
              <a:rPr lang="da-DK" sz="1050" dirty="0" err="1"/>
              <a:t>su</a:t>
            </a:r>
            <a:r>
              <a:rPr lang="da-DK" sz="1050" dirty="0"/>
              <a:t> -s /bin/</a:t>
            </a:r>
            <a:r>
              <a:rPr lang="da-DK" sz="1050" dirty="0" err="1"/>
              <a:t>sh</a:t>
            </a:r>
            <a:r>
              <a:rPr lang="da-DK" sz="1050" dirty="0"/>
              <a:t> pi -c '</a:t>
            </a:r>
            <a:r>
              <a:rPr lang="da-DK" sz="1050" dirty="0" err="1"/>
              <a:t>autossh</a:t>
            </a:r>
            <a:r>
              <a:rPr lang="da-DK" sz="1050" dirty="0"/>
              <a:t> -M 0 -q -f -N -o "</a:t>
            </a:r>
            <a:r>
              <a:rPr lang="da-DK" sz="1050" dirty="0" err="1"/>
              <a:t>ServerAliveInterval</a:t>
            </a:r>
            <a:r>
              <a:rPr lang="da-DK" sz="1050" dirty="0"/>
              <a:t> 60" -o "</a:t>
            </a:r>
            <a:r>
              <a:rPr lang="da-DK" sz="1050" dirty="0" err="1"/>
              <a:t>ServerAliveCountMax</a:t>
            </a:r>
            <a:r>
              <a:rPr lang="da-DK" sz="1050" dirty="0"/>
              <a:t> 3" -R 6007:localhost:22 remote_device@35.205.209.21'</a:t>
            </a:r>
          </a:p>
          <a:p>
            <a:endParaRPr lang="da-DK" sz="1050" dirty="0"/>
          </a:p>
          <a:p>
            <a:r>
              <a:rPr lang="da-DK" sz="1050" dirty="0" err="1"/>
              <a:t>su</a:t>
            </a:r>
            <a:r>
              <a:rPr lang="da-DK" sz="1050" dirty="0"/>
              <a:t> -s /bin/</a:t>
            </a:r>
            <a:r>
              <a:rPr lang="da-DK" sz="1050" dirty="0" err="1"/>
              <a:t>sh</a:t>
            </a:r>
            <a:r>
              <a:rPr lang="da-DK" sz="1050" dirty="0"/>
              <a:t> pi -c '</a:t>
            </a:r>
            <a:r>
              <a:rPr lang="da-DK" sz="1050" dirty="0" err="1"/>
              <a:t>autossh</a:t>
            </a:r>
            <a:r>
              <a:rPr lang="da-DK" sz="1050" dirty="0"/>
              <a:t> -M 0 -q -f -N -o "</a:t>
            </a:r>
            <a:r>
              <a:rPr lang="da-DK" sz="1050" dirty="0" err="1"/>
              <a:t>ServerAliveInterval</a:t>
            </a:r>
            <a:r>
              <a:rPr lang="da-DK" sz="1050" dirty="0"/>
              <a:t> 60" -o "</a:t>
            </a:r>
            <a:r>
              <a:rPr lang="da-DK" sz="1050" dirty="0" err="1"/>
              <a:t>ServerAliveCountMax</a:t>
            </a:r>
            <a:r>
              <a:rPr lang="da-DK" sz="1050" dirty="0"/>
              <a:t> 3" -R 14010:localhost:14010 remote_device@35.205.209.21'</a:t>
            </a:r>
          </a:p>
          <a:p>
            <a:endParaRPr lang="da-DK" sz="1050" dirty="0"/>
          </a:p>
          <a:p>
            <a:r>
              <a:rPr lang="da-DK" sz="1050" dirty="0" err="1"/>
              <a:t>su</a:t>
            </a:r>
            <a:r>
              <a:rPr lang="da-DK" sz="1050" dirty="0"/>
              <a:t> -s /bin/</a:t>
            </a:r>
            <a:r>
              <a:rPr lang="da-DK" sz="1050" dirty="0" err="1"/>
              <a:t>sh</a:t>
            </a:r>
            <a:r>
              <a:rPr lang="da-DK" sz="1050" dirty="0"/>
              <a:t> pi -c '</a:t>
            </a:r>
            <a:r>
              <a:rPr lang="da-DK" sz="1050" dirty="0" err="1"/>
              <a:t>autossh</a:t>
            </a:r>
            <a:r>
              <a:rPr lang="da-DK" sz="1050" dirty="0"/>
              <a:t> -M 0 -q -f -N -o "</a:t>
            </a:r>
            <a:r>
              <a:rPr lang="da-DK" sz="1050" dirty="0" err="1"/>
              <a:t>ServerAliveInterval</a:t>
            </a:r>
            <a:r>
              <a:rPr lang="da-DK" sz="1050" dirty="0"/>
              <a:t> 60" -o "</a:t>
            </a:r>
            <a:r>
              <a:rPr lang="da-DK" sz="1050" dirty="0" err="1"/>
              <a:t>ServerAliveCountMax</a:t>
            </a:r>
            <a:r>
              <a:rPr lang="da-DK" sz="1050" dirty="0"/>
              <a:t> 3" -R 8081:localhost:8081 remote_device@35.205.209.21'</a:t>
            </a:r>
          </a:p>
          <a:p>
            <a:endParaRPr lang="da-DK" sz="1050" dirty="0"/>
          </a:p>
          <a:p>
            <a:r>
              <a:rPr lang="da-DK" sz="1050" dirty="0"/>
              <a:t>fi</a:t>
            </a:r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 smtClean="0"/>
              <a:t>Fra drone til server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72382631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2452979"/>
          </a:xfrm>
        </p:spPr>
        <p:txBody>
          <a:bodyPr/>
          <a:lstStyle/>
          <a:p>
            <a:r>
              <a:rPr lang="da-DK" sz="1050" dirty="0"/>
              <a:t>#!/bin/</a:t>
            </a:r>
            <a:r>
              <a:rPr lang="da-DK" sz="1050" dirty="0" err="1"/>
              <a:t>sh</a:t>
            </a:r>
            <a:endParaRPr lang="da-DK" sz="1050" dirty="0"/>
          </a:p>
          <a:p>
            <a:endParaRPr lang="da-DK" sz="1050" dirty="0"/>
          </a:p>
          <a:p>
            <a:r>
              <a:rPr lang="da-DK" sz="1050" dirty="0" err="1"/>
              <a:t>pidof</a:t>
            </a:r>
            <a:r>
              <a:rPr lang="da-DK" sz="1050" dirty="0"/>
              <a:t> </a:t>
            </a:r>
            <a:r>
              <a:rPr lang="da-DK" sz="1050" dirty="0" err="1"/>
              <a:t>raspivid</a:t>
            </a:r>
            <a:endParaRPr lang="da-DK" sz="1050" dirty="0"/>
          </a:p>
          <a:p>
            <a:endParaRPr lang="da-DK" sz="1050" dirty="0"/>
          </a:p>
          <a:p>
            <a:r>
              <a:rPr lang="da-DK" sz="1050" dirty="0" err="1"/>
              <a:t>if</a:t>
            </a:r>
            <a:r>
              <a:rPr lang="da-DK" sz="1050" dirty="0"/>
              <a:t> [ $? -</a:t>
            </a:r>
            <a:r>
              <a:rPr lang="da-DK" sz="1050" dirty="0" err="1"/>
              <a:t>ne</a:t>
            </a:r>
            <a:r>
              <a:rPr lang="da-DK" sz="1050" dirty="0"/>
              <a:t> 0 ]; </a:t>
            </a:r>
            <a:r>
              <a:rPr lang="da-DK" sz="1050" dirty="0" err="1"/>
              <a:t>then</a:t>
            </a:r>
            <a:endParaRPr lang="da-DK" sz="1050" dirty="0"/>
          </a:p>
          <a:p>
            <a:endParaRPr lang="da-DK" sz="1050" dirty="0"/>
          </a:p>
          <a:p>
            <a:r>
              <a:rPr lang="da-DK" sz="1050" dirty="0" err="1"/>
              <a:t>raspivid</a:t>
            </a:r>
            <a:r>
              <a:rPr lang="da-DK" sz="1050" dirty="0"/>
              <a:t> -n -w 800 -h 600 -b 15000000 -</a:t>
            </a:r>
            <a:r>
              <a:rPr lang="da-DK" sz="1050" dirty="0" err="1"/>
              <a:t>fps</a:t>
            </a:r>
            <a:r>
              <a:rPr lang="da-DK" sz="1050" dirty="0"/>
              <a:t> 15 -t 0 -o - | gst-launch-1.0 </a:t>
            </a:r>
            <a:r>
              <a:rPr lang="da-DK" sz="1050" dirty="0" err="1"/>
              <a:t>fdsrc</a:t>
            </a:r>
            <a:r>
              <a:rPr lang="da-DK" sz="1050" dirty="0"/>
              <a:t> ! h264parse ! rtph264pay </a:t>
            </a:r>
            <a:r>
              <a:rPr lang="da-DK" sz="1050" dirty="0" err="1"/>
              <a:t>config</a:t>
            </a:r>
            <a:r>
              <a:rPr lang="da-DK" sz="1050" dirty="0"/>
              <a:t>-interval=1 pt=96 ! </a:t>
            </a:r>
            <a:r>
              <a:rPr lang="da-DK" sz="1050" dirty="0" err="1"/>
              <a:t>gdppay</a:t>
            </a:r>
            <a:r>
              <a:rPr lang="da-DK" sz="1050" dirty="0"/>
              <a:t> ! tcpserversink host=127.0.0.1 port=14010</a:t>
            </a:r>
          </a:p>
          <a:p>
            <a:endParaRPr lang="da-DK" sz="1050" dirty="0"/>
          </a:p>
          <a:p>
            <a:r>
              <a:rPr lang="da-DK" sz="1050" dirty="0"/>
              <a:t>fi</a:t>
            </a:r>
          </a:p>
          <a:p>
            <a:endParaRPr lang="da-DK" sz="1050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 smtClean="0"/>
              <a:t>Stream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741032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le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5969" y="0"/>
            <a:ext cx="4808284" cy="4876006"/>
          </a:xfrm>
          <a:prstGeom prst="rect">
            <a:avLst/>
          </a:prstGeom>
        </p:spPr>
      </p:pic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482772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le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635" y="1563638"/>
            <a:ext cx="3312368" cy="3184422"/>
          </a:xfrm>
          <a:prstGeom prst="rect">
            <a:avLst/>
          </a:prstGeom>
        </p:spPr>
      </p:pic>
      <p:pic>
        <p:nvPicPr>
          <p:cNvPr id="5" name="Bille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5936" y="1560514"/>
            <a:ext cx="3312368" cy="3184422"/>
          </a:xfrm>
          <a:prstGeom prst="rect">
            <a:avLst/>
          </a:prstGeom>
        </p:spPr>
      </p:pic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>
          <a:xfrm>
            <a:off x="384788" y="134034"/>
            <a:ext cx="7048500" cy="918102"/>
          </a:xfrm>
        </p:spPr>
        <p:txBody>
          <a:bodyPr/>
          <a:lstStyle/>
          <a:p>
            <a:r>
              <a:rPr lang="da-DK" dirty="0" err="1" smtClean="0"/>
              <a:t>PuTTY</a:t>
            </a:r>
            <a:r>
              <a:rPr lang="da-DK" dirty="0" smtClean="0"/>
              <a:t> </a:t>
            </a:r>
            <a:r>
              <a:rPr lang="da-DK" dirty="0" err="1" smtClean="0"/>
              <a:t>setup</a:t>
            </a:r>
            <a:r>
              <a:rPr lang="da-DK" dirty="0" smtClean="0"/>
              <a:t> – PC til server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018840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a-DK"/>
          </a:p>
        </p:txBody>
      </p:sp>
      <p:pic>
        <p:nvPicPr>
          <p:cNvPr id="4" name="Bille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843558"/>
            <a:ext cx="3924300" cy="1371600"/>
          </a:xfrm>
          <a:prstGeom prst="rect">
            <a:avLst/>
          </a:prstGeom>
        </p:spPr>
      </p:pic>
      <p:pic>
        <p:nvPicPr>
          <p:cNvPr id="5" name="Bille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2355726"/>
            <a:ext cx="39243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55479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a-DK"/>
          </a:p>
        </p:txBody>
      </p:sp>
      <p:pic>
        <p:nvPicPr>
          <p:cNvPr id="5" name="Billed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312" y="19050"/>
            <a:ext cx="7191375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82100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 smtClean="0"/>
              <a:t>Port </a:t>
            </a:r>
            <a:r>
              <a:rPr lang="da-DK" dirty="0" err="1" smtClean="0"/>
              <a:t>forwarding</a:t>
            </a:r>
            <a:endParaRPr lang="da-DK" dirty="0"/>
          </a:p>
        </p:txBody>
      </p:sp>
      <p:sp>
        <p:nvSpPr>
          <p:cNvPr id="4" name="Rectangle 1"/>
          <p:cNvSpPr>
            <a:spLocks noGrp="1" noChangeArrowheads="1"/>
          </p:cNvSpPr>
          <p:nvPr>
            <p:ph type="body" sz="quarter" idx="12"/>
          </p:nvPr>
        </p:nvSpPr>
        <p:spPr bwMode="auto">
          <a:xfrm>
            <a:off x="285852" y="1275606"/>
            <a:ext cx="8229432" cy="24929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altLang="da-DK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There</a:t>
            </a:r>
            <a:r>
              <a:rPr kumimoji="0" lang="da-DK" altLang="da-DK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da-DK" altLang="da-DK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are</a:t>
            </a:r>
            <a:r>
              <a:rPr kumimoji="0" lang="da-DK" altLang="da-DK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da-DK" altLang="da-DK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two</a:t>
            </a:r>
            <a:r>
              <a:rPr kumimoji="0" lang="da-DK" altLang="da-DK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da-DK" altLang="da-DK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ways</a:t>
            </a:r>
            <a:r>
              <a:rPr kumimoji="0" lang="da-DK" altLang="da-DK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to </a:t>
            </a:r>
            <a:r>
              <a:rPr kumimoji="0" lang="da-DK" altLang="da-DK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create</a:t>
            </a:r>
            <a:r>
              <a:rPr kumimoji="0" lang="da-DK" altLang="da-DK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an SSH tunnel, </a:t>
            </a:r>
            <a:r>
              <a:rPr kumimoji="0" lang="da-DK" altLang="da-DK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local</a:t>
            </a:r>
            <a:r>
              <a:rPr kumimoji="0" lang="da-DK" altLang="da-DK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and </a:t>
            </a:r>
            <a:r>
              <a:rPr kumimoji="0" lang="da-DK" altLang="da-DK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remote</a:t>
            </a:r>
            <a:r>
              <a:rPr kumimoji="0" lang="da-DK" altLang="da-DK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port </a:t>
            </a:r>
            <a:r>
              <a:rPr kumimoji="0" lang="da-DK" altLang="da-DK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forwarding</a:t>
            </a:r>
            <a:r>
              <a:rPr kumimoji="0" lang="da-DK" altLang="da-DK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</a:t>
            </a:r>
            <a:r>
              <a:rPr kumimoji="0" lang="da-DK" altLang="da-DK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there’s</a:t>
            </a:r>
            <a:r>
              <a:rPr kumimoji="0" lang="da-DK" altLang="da-DK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da-DK" altLang="da-DK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also</a:t>
            </a:r>
            <a:r>
              <a:rPr kumimoji="0" lang="da-DK" altLang="da-DK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da-DK" altLang="da-DK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dynamic</a:t>
            </a:r>
            <a:r>
              <a:rPr kumimoji="0" lang="da-DK" altLang="da-DK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da-DK" altLang="da-DK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forwarding</a:t>
            </a:r>
            <a:r>
              <a:rPr kumimoji="0" lang="da-DK" altLang="da-DK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altLang="da-DK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but </a:t>
            </a:r>
            <a:r>
              <a:rPr kumimoji="0" lang="da-DK" altLang="da-DK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we</a:t>
            </a:r>
            <a:r>
              <a:rPr kumimoji="0" lang="da-DK" altLang="da-DK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da-DK" altLang="da-DK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won’t</a:t>
            </a:r>
            <a:r>
              <a:rPr kumimoji="0" lang="da-DK" altLang="da-DK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cover </a:t>
            </a:r>
            <a:r>
              <a:rPr kumimoji="0" lang="da-DK" altLang="da-DK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that</a:t>
            </a:r>
            <a:r>
              <a:rPr kumimoji="0" lang="da-DK" altLang="da-DK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da-DK" altLang="da-DK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here</a:t>
            </a:r>
            <a:r>
              <a:rPr kumimoji="0" lang="da-DK" altLang="da-DK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). The </a:t>
            </a:r>
            <a:r>
              <a:rPr kumimoji="0" lang="da-DK" altLang="da-DK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best</a:t>
            </a:r>
            <a:r>
              <a:rPr kumimoji="0" lang="da-DK" altLang="da-DK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da-DK" altLang="da-DK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way</a:t>
            </a:r>
            <a:r>
              <a:rPr kumimoji="0" lang="da-DK" altLang="da-DK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to understand </a:t>
            </a:r>
            <a:r>
              <a:rPr kumimoji="0" lang="da-DK" altLang="da-DK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these</a:t>
            </a:r>
            <a:r>
              <a:rPr kumimoji="0" lang="da-DK" altLang="da-DK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is by an </a:t>
            </a:r>
            <a:r>
              <a:rPr kumimoji="0" lang="da-DK" altLang="da-DK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example</a:t>
            </a:r>
            <a:r>
              <a:rPr kumimoji="0" lang="da-DK" altLang="da-DK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da-DK" altLang="da-DK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let’s</a:t>
            </a:r>
            <a:r>
              <a:rPr kumimoji="0" lang="da-DK" altLang="da-DK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start with </a:t>
            </a:r>
            <a:r>
              <a:rPr kumimoji="0" lang="da-DK" altLang="da-DK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local</a:t>
            </a:r>
            <a:r>
              <a:rPr kumimoji="0" lang="da-DK" altLang="da-DK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port </a:t>
            </a:r>
            <a:r>
              <a:rPr kumimoji="0" lang="da-DK" altLang="da-DK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forwarding</a:t>
            </a:r>
            <a:r>
              <a:rPr kumimoji="0" lang="da-DK" altLang="da-DK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altLang="da-DK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Imagine </a:t>
            </a:r>
            <a:r>
              <a:rPr kumimoji="0" lang="da-DK" altLang="da-DK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you’re</a:t>
            </a:r>
            <a:r>
              <a:rPr kumimoji="0" lang="da-DK" altLang="da-DK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on a private </a:t>
            </a:r>
            <a:r>
              <a:rPr kumimoji="0" lang="da-DK" altLang="da-DK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network</a:t>
            </a:r>
            <a:r>
              <a:rPr kumimoji="0" lang="da-DK" altLang="da-DK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da-DK" altLang="da-DK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which</a:t>
            </a:r>
            <a:r>
              <a:rPr kumimoji="0" lang="da-DK" altLang="da-DK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da-DK" altLang="da-DK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doesn’t</a:t>
            </a:r>
            <a:r>
              <a:rPr kumimoji="0" lang="da-DK" altLang="da-DK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da-DK" altLang="da-DK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allow</a:t>
            </a:r>
            <a:r>
              <a:rPr kumimoji="0" lang="da-DK" altLang="da-DK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da-DK" altLang="da-DK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connections</a:t>
            </a:r>
            <a:r>
              <a:rPr kumimoji="0" lang="da-DK" altLang="da-DK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to a </a:t>
            </a:r>
            <a:r>
              <a:rPr kumimoji="0" lang="da-DK" altLang="da-DK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specific</a:t>
            </a:r>
            <a:r>
              <a:rPr kumimoji="0" lang="da-DK" altLang="da-DK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server.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altLang="da-DK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Let’s</a:t>
            </a:r>
            <a:r>
              <a:rPr kumimoji="0" lang="da-DK" altLang="da-DK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da-DK" altLang="da-DK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say</a:t>
            </a:r>
            <a:r>
              <a:rPr kumimoji="0" lang="da-DK" altLang="da-DK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da-DK" altLang="da-DK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you’re</a:t>
            </a:r>
            <a:r>
              <a:rPr kumimoji="0" lang="da-DK" altLang="da-DK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at </a:t>
            </a:r>
            <a:r>
              <a:rPr kumimoji="0" lang="da-DK" altLang="da-DK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work</a:t>
            </a:r>
            <a:r>
              <a:rPr kumimoji="0" lang="da-DK" altLang="da-DK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and </a:t>
            </a:r>
            <a:r>
              <a:rPr kumimoji="0" lang="da-DK" altLang="da-DK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2"/>
              </a:rPr>
              <a:t>imgur.com</a:t>
            </a:r>
            <a:r>
              <a:rPr kumimoji="0" lang="da-DK" altLang="da-DK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is </a:t>
            </a:r>
            <a:r>
              <a:rPr kumimoji="0" lang="da-DK" altLang="da-DK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being</a:t>
            </a:r>
            <a:r>
              <a:rPr kumimoji="0" lang="da-DK" altLang="da-DK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da-DK" altLang="da-DK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blocked</a:t>
            </a:r>
            <a:r>
              <a:rPr kumimoji="0" lang="da-DK" altLang="da-DK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altLang="da-DK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To </a:t>
            </a:r>
            <a:r>
              <a:rPr kumimoji="0" lang="da-DK" altLang="da-DK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get</a:t>
            </a:r>
            <a:r>
              <a:rPr kumimoji="0" lang="da-DK" altLang="da-DK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da-DK" altLang="da-DK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around</a:t>
            </a:r>
            <a:r>
              <a:rPr kumimoji="0" lang="da-DK" altLang="da-DK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da-DK" altLang="da-DK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this</a:t>
            </a:r>
            <a:r>
              <a:rPr kumimoji="0" lang="da-DK" altLang="da-DK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da-DK" altLang="da-DK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we</a:t>
            </a:r>
            <a:r>
              <a:rPr kumimoji="0" lang="da-DK" altLang="da-DK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da-DK" altLang="da-DK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can</a:t>
            </a:r>
            <a:r>
              <a:rPr kumimoji="0" lang="da-DK" altLang="da-DK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da-DK" altLang="da-DK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create</a:t>
            </a:r>
            <a:r>
              <a:rPr kumimoji="0" lang="da-DK" altLang="da-DK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 tunnel </a:t>
            </a:r>
            <a:r>
              <a:rPr kumimoji="0" lang="da-DK" altLang="da-DK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through</a:t>
            </a:r>
            <a:r>
              <a:rPr kumimoji="0" lang="da-DK" altLang="da-DK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 server </a:t>
            </a:r>
            <a:r>
              <a:rPr kumimoji="0" lang="da-DK" altLang="da-DK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which</a:t>
            </a:r>
            <a:r>
              <a:rPr kumimoji="0" lang="da-DK" altLang="da-DK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da-DK" altLang="da-DK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isn’t</a:t>
            </a:r>
            <a:r>
              <a:rPr kumimoji="0" lang="da-DK" altLang="da-DK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on </a:t>
            </a:r>
            <a:r>
              <a:rPr kumimoji="0" lang="da-DK" altLang="da-DK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our</a:t>
            </a:r>
            <a:r>
              <a:rPr kumimoji="0" lang="da-DK" altLang="da-DK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da-DK" altLang="da-DK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network</a:t>
            </a:r>
            <a:r>
              <a:rPr kumimoji="0" lang="da-DK" altLang="da-DK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and </a:t>
            </a:r>
            <a:r>
              <a:rPr kumimoji="0" lang="da-DK" altLang="da-DK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thus</a:t>
            </a:r>
            <a:r>
              <a:rPr kumimoji="0" lang="da-DK" altLang="da-DK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da-DK" altLang="da-DK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can</a:t>
            </a:r>
            <a:r>
              <a:rPr kumimoji="0" lang="da-DK" altLang="da-DK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da-DK" altLang="da-DK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access</a:t>
            </a:r>
            <a:r>
              <a:rPr kumimoji="0" lang="da-DK" altLang="da-DK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da-DK" altLang="da-DK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Imgur</a:t>
            </a:r>
            <a:r>
              <a:rPr kumimoji="0" lang="da-DK" altLang="da-DK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altLang="da-DK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 Unicode MS" panose="020B0604020202020204" pitchFamily="34" charset="-128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altLang="da-DK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$ </a:t>
            </a:r>
            <a:r>
              <a:rPr kumimoji="0" lang="da-DK" altLang="da-DK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ssh</a:t>
            </a:r>
            <a:r>
              <a:rPr kumimoji="0" lang="da-DK" altLang="da-DK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 -L 9000:imgur.com:80 user@example.com </a:t>
            </a:r>
            <a:endParaRPr kumimoji="0" lang="da-DK" altLang="da-DK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altLang="da-DK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altLang="da-DK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</a:t>
            </a:r>
            <a:r>
              <a:rPr kumimoji="0" lang="da-DK" altLang="da-DK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key</a:t>
            </a:r>
            <a:r>
              <a:rPr kumimoji="0" lang="da-DK" altLang="da-DK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da-DK" altLang="da-DK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here</a:t>
            </a:r>
            <a:r>
              <a:rPr kumimoji="0" lang="da-DK" altLang="da-DK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is </a:t>
            </a:r>
            <a:r>
              <a:rPr kumimoji="0" lang="da-DK" altLang="da-DK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-L</a:t>
            </a:r>
            <a:r>
              <a:rPr kumimoji="0" lang="da-DK" altLang="da-DK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da-DK" altLang="da-DK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which</a:t>
            </a:r>
            <a:r>
              <a:rPr kumimoji="0" lang="da-DK" altLang="da-DK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da-DK" altLang="da-DK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says</a:t>
            </a:r>
            <a:r>
              <a:rPr kumimoji="0" lang="da-DK" altLang="da-DK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da-DK" altLang="da-DK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we’re</a:t>
            </a:r>
            <a:r>
              <a:rPr kumimoji="0" lang="da-DK" altLang="da-DK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da-DK" altLang="da-DK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doing</a:t>
            </a:r>
            <a:r>
              <a:rPr kumimoji="0" lang="da-DK" altLang="da-DK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da-DK" altLang="da-DK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local</a:t>
            </a:r>
            <a:r>
              <a:rPr kumimoji="0" lang="da-DK" altLang="da-DK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port </a:t>
            </a:r>
            <a:r>
              <a:rPr kumimoji="0" lang="da-DK" altLang="da-DK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forwarding</a:t>
            </a:r>
            <a:r>
              <a:rPr kumimoji="0" lang="da-DK" altLang="da-DK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altLang="da-DK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Then</a:t>
            </a:r>
            <a:r>
              <a:rPr kumimoji="0" lang="da-DK" altLang="da-DK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it </a:t>
            </a:r>
            <a:r>
              <a:rPr kumimoji="0" lang="da-DK" altLang="da-DK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says</a:t>
            </a:r>
            <a:r>
              <a:rPr kumimoji="0" lang="da-DK" altLang="da-DK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da-DK" altLang="da-DK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we’re</a:t>
            </a:r>
            <a:r>
              <a:rPr kumimoji="0" lang="da-DK" altLang="da-DK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da-DK" altLang="da-DK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forwarding</a:t>
            </a:r>
            <a:r>
              <a:rPr kumimoji="0" lang="da-DK" altLang="da-DK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da-DK" altLang="da-DK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our</a:t>
            </a:r>
            <a:r>
              <a:rPr kumimoji="0" lang="da-DK" altLang="da-DK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da-DK" altLang="da-DK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local</a:t>
            </a:r>
            <a:r>
              <a:rPr kumimoji="0" lang="da-DK" altLang="da-DK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port </a:t>
            </a:r>
            <a:r>
              <a:rPr kumimoji="0" lang="da-DK" altLang="da-DK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9000</a:t>
            </a:r>
            <a:r>
              <a:rPr kumimoji="0" lang="da-DK" altLang="da-DK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to </a:t>
            </a:r>
            <a:r>
              <a:rPr kumimoji="0" lang="da-DK" altLang="da-DK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  <a:hlinkClick r:id="rId2"/>
              </a:rPr>
              <a:t>imgur.com</a:t>
            </a:r>
            <a:r>
              <a:rPr kumimoji="0" lang="da-DK" altLang="da-DK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:80</a:t>
            </a:r>
            <a:r>
              <a:rPr kumimoji="0" lang="da-DK" altLang="da-DK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da-DK" altLang="da-DK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which</a:t>
            </a:r>
            <a:r>
              <a:rPr kumimoji="0" lang="da-DK" altLang="da-DK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is the default port for HTTP.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altLang="da-DK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Now open </a:t>
            </a:r>
            <a:r>
              <a:rPr kumimoji="0" lang="da-DK" altLang="da-DK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your</a:t>
            </a:r>
            <a:r>
              <a:rPr kumimoji="0" lang="da-DK" altLang="da-DK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browser and go to </a:t>
            </a:r>
            <a:r>
              <a:rPr kumimoji="0" lang="da-DK" altLang="da-DK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3"/>
              </a:rPr>
              <a:t>http://localhost:9000</a:t>
            </a:r>
            <a:r>
              <a:rPr kumimoji="0" lang="da-DK" altLang="da-DK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altLang="da-DK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</a:t>
            </a:r>
            <a:r>
              <a:rPr kumimoji="0" lang="da-DK" altLang="da-DK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awesome</a:t>
            </a:r>
            <a:r>
              <a:rPr kumimoji="0" lang="da-DK" altLang="da-DK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da-DK" altLang="da-DK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thing</a:t>
            </a:r>
            <a:r>
              <a:rPr kumimoji="0" lang="da-DK" altLang="da-DK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da-DK" altLang="da-DK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about</a:t>
            </a:r>
            <a:r>
              <a:rPr kumimoji="0" lang="da-DK" altLang="da-DK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SSH tunnels is </a:t>
            </a:r>
            <a:r>
              <a:rPr kumimoji="0" lang="da-DK" altLang="da-DK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that</a:t>
            </a:r>
            <a:r>
              <a:rPr kumimoji="0" lang="da-DK" altLang="da-DK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da-DK" altLang="da-DK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they</a:t>
            </a:r>
            <a:r>
              <a:rPr kumimoji="0" lang="da-DK" altLang="da-DK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da-DK" altLang="da-DK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are</a:t>
            </a:r>
            <a:r>
              <a:rPr kumimoji="0" lang="da-DK" altLang="da-DK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da-DK" altLang="da-DK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encrypted</a:t>
            </a:r>
            <a:r>
              <a:rPr kumimoji="0" lang="da-DK" altLang="da-DK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altLang="da-DK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Nobody is </a:t>
            </a:r>
            <a:r>
              <a:rPr kumimoji="0" lang="da-DK" altLang="da-DK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going</a:t>
            </a:r>
            <a:r>
              <a:rPr kumimoji="0" lang="da-DK" altLang="da-DK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to </a:t>
            </a:r>
            <a:r>
              <a:rPr kumimoji="0" lang="da-DK" altLang="da-DK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see</a:t>
            </a:r>
            <a:r>
              <a:rPr kumimoji="0" lang="da-DK" altLang="da-DK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da-DK" altLang="da-DK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what</a:t>
            </a:r>
            <a:r>
              <a:rPr kumimoji="0" lang="da-DK" altLang="da-DK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sites </a:t>
            </a:r>
            <a:r>
              <a:rPr kumimoji="0" lang="da-DK" altLang="da-DK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you’re</a:t>
            </a:r>
            <a:r>
              <a:rPr kumimoji="0" lang="da-DK" altLang="da-DK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da-DK" altLang="da-DK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visiting</a:t>
            </a:r>
            <a:r>
              <a:rPr kumimoji="0" lang="da-DK" altLang="da-DK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da-DK" altLang="da-DK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they’ll</a:t>
            </a:r>
            <a:r>
              <a:rPr kumimoji="0" lang="da-DK" altLang="da-DK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da-DK" altLang="da-DK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only</a:t>
            </a:r>
            <a:r>
              <a:rPr kumimoji="0" lang="da-DK" altLang="da-DK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da-DK" altLang="da-DK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see</a:t>
            </a:r>
            <a:r>
              <a:rPr kumimoji="0" lang="da-DK" altLang="da-DK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an SSH </a:t>
            </a:r>
            <a:r>
              <a:rPr kumimoji="0" lang="da-DK" altLang="da-DK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connection</a:t>
            </a:r>
            <a:r>
              <a:rPr kumimoji="0" lang="da-DK" altLang="da-DK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to </a:t>
            </a:r>
            <a:r>
              <a:rPr kumimoji="0" lang="da-DK" altLang="da-DK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your</a:t>
            </a:r>
            <a:r>
              <a:rPr kumimoji="0" lang="da-DK" altLang="da-DK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server.</a:t>
            </a:r>
          </a:p>
        </p:txBody>
      </p:sp>
    </p:spTree>
    <p:extLst>
      <p:ext uri="{BB962C8B-B14F-4D97-AF65-F5344CB8AC3E}">
        <p14:creationId xmlns:p14="http://schemas.microsoft.com/office/powerpoint/2010/main" val="147450446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/>
              <a:t>Remote port </a:t>
            </a:r>
            <a:r>
              <a:rPr lang="da-DK" dirty="0" err="1"/>
              <a:t>forwarding</a:t>
            </a:r>
            <a:endParaRPr lang="da-DK" dirty="0"/>
          </a:p>
          <a:p>
            <a:endParaRPr lang="da-DK" dirty="0"/>
          </a:p>
        </p:txBody>
      </p:sp>
      <p:sp>
        <p:nvSpPr>
          <p:cNvPr id="4" name="Rectangle 1"/>
          <p:cNvSpPr>
            <a:spLocks noGrp="1" noChangeArrowheads="1"/>
          </p:cNvSpPr>
          <p:nvPr>
            <p:ph type="body" sz="quarter" idx="12"/>
          </p:nvPr>
        </p:nvSpPr>
        <p:spPr bwMode="auto">
          <a:xfrm>
            <a:off x="284303" y="1583963"/>
            <a:ext cx="6821739" cy="24929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altLang="da-DK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$ </a:t>
            </a:r>
            <a:r>
              <a:rPr kumimoji="0" lang="da-DK" altLang="da-DK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ssh</a:t>
            </a:r>
            <a:r>
              <a:rPr kumimoji="0" lang="da-DK" altLang="da-DK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 -R 9000:localhost:3000 user@example.com </a:t>
            </a:r>
            <a:endParaRPr kumimoji="0" lang="da-DK" altLang="da-DK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altLang="da-DK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altLang="da-DK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</a:t>
            </a:r>
            <a:r>
              <a:rPr kumimoji="0" lang="da-DK" altLang="da-DK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syntax</a:t>
            </a:r>
            <a:r>
              <a:rPr kumimoji="0" lang="da-DK" altLang="da-DK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da-DK" altLang="da-DK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here</a:t>
            </a:r>
            <a:r>
              <a:rPr kumimoji="0" lang="da-DK" altLang="da-DK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is </a:t>
            </a:r>
            <a:r>
              <a:rPr kumimoji="0" lang="da-DK" altLang="da-DK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very</a:t>
            </a:r>
            <a:r>
              <a:rPr kumimoji="0" lang="da-DK" altLang="da-DK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da-DK" altLang="da-DK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similar</a:t>
            </a:r>
            <a:r>
              <a:rPr kumimoji="0" lang="da-DK" altLang="da-DK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to </a:t>
            </a:r>
            <a:r>
              <a:rPr kumimoji="0" lang="da-DK" altLang="da-DK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local</a:t>
            </a:r>
            <a:r>
              <a:rPr kumimoji="0" lang="da-DK" altLang="da-DK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port </a:t>
            </a:r>
            <a:r>
              <a:rPr kumimoji="0" lang="da-DK" altLang="da-DK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forwarding</a:t>
            </a:r>
            <a:r>
              <a:rPr kumimoji="0" lang="da-DK" altLang="da-DK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with a single </a:t>
            </a:r>
            <a:r>
              <a:rPr kumimoji="0" lang="da-DK" altLang="da-DK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change</a:t>
            </a:r>
            <a:r>
              <a:rPr kumimoji="0" lang="da-DK" altLang="da-DK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of </a:t>
            </a:r>
            <a:r>
              <a:rPr kumimoji="0" lang="da-DK" altLang="da-DK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-L</a:t>
            </a:r>
            <a:r>
              <a:rPr kumimoji="0" lang="da-DK" altLang="da-DK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for </a:t>
            </a:r>
            <a:r>
              <a:rPr kumimoji="0" lang="da-DK" altLang="da-DK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-R</a:t>
            </a:r>
            <a:r>
              <a:rPr kumimoji="0" lang="da-DK" altLang="da-DK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altLang="da-DK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But as with </a:t>
            </a:r>
            <a:r>
              <a:rPr kumimoji="0" lang="da-DK" altLang="da-DK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local</a:t>
            </a:r>
            <a:r>
              <a:rPr kumimoji="0" lang="da-DK" altLang="da-DK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port </a:t>
            </a:r>
            <a:r>
              <a:rPr kumimoji="0" lang="da-DK" altLang="da-DK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forwarding</a:t>
            </a:r>
            <a:r>
              <a:rPr kumimoji="0" lang="da-DK" altLang="da-DK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, the </a:t>
            </a:r>
            <a:r>
              <a:rPr kumimoji="0" lang="da-DK" altLang="da-DK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syntax</a:t>
            </a:r>
            <a:r>
              <a:rPr kumimoji="0" lang="da-DK" altLang="da-DK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da-DK" altLang="da-DK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remains</a:t>
            </a:r>
            <a:r>
              <a:rPr kumimoji="0" lang="da-DK" altLang="da-DK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the same.</a:t>
            </a:r>
            <a:endParaRPr kumimoji="0" lang="da-DK" altLang="da-DK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altLang="da-DK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First </a:t>
            </a:r>
            <a:r>
              <a:rPr kumimoji="0" lang="da-DK" altLang="da-DK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you</a:t>
            </a:r>
            <a:r>
              <a:rPr kumimoji="0" lang="da-DK" altLang="da-DK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da-DK" altLang="da-DK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need</a:t>
            </a:r>
            <a:r>
              <a:rPr kumimoji="0" lang="da-DK" altLang="da-DK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to </a:t>
            </a:r>
            <a:r>
              <a:rPr kumimoji="0" lang="da-DK" altLang="da-DK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specify</a:t>
            </a:r>
            <a:r>
              <a:rPr kumimoji="0" lang="da-DK" altLang="da-DK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the port on </a:t>
            </a:r>
            <a:r>
              <a:rPr kumimoji="0" lang="da-DK" altLang="da-DK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which</a:t>
            </a:r>
            <a:r>
              <a:rPr kumimoji="0" lang="da-DK" altLang="da-DK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th </a:t>
            </a:r>
            <a:r>
              <a:rPr kumimoji="0" lang="da-DK" altLang="da-DK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remote</a:t>
            </a:r>
            <a:r>
              <a:rPr kumimoji="0" lang="da-DK" altLang="da-DK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server </a:t>
            </a:r>
            <a:r>
              <a:rPr kumimoji="0" lang="da-DK" altLang="da-DK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will</a:t>
            </a:r>
            <a:r>
              <a:rPr kumimoji="0" lang="da-DK" altLang="da-DK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listen,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altLang="da-DK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which</a:t>
            </a:r>
            <a:r>
              <a:rPr kumimoji="0" lang="da-DK" altLang="da-DK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in </a:t>
            </a:r>
            <a:r>
              <a:rPr kumimoji="0" lang="da-DK" altLang="da-DK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this</a:t>
            </a:r>
            <a:r>
              <a:rPr kumimoji="0" lang="da-DK" altLang="da-DK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case is </a:t>
            </a:r>
            <a:r>
              <a:rPr kumimoji="0" lang="da-DK" altLang="da-DK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9000</a:t>
            </a:r>
            <a:r>
              <a:rPr kumimoji="0" lang="da-DK" altLang="da-DK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, and </a:t>
            </a:r>
            <a:r>
              <a:rPr kumimoji="0" lang="da-DK" altLang="da-DK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next</a:t>
            </a:r>
            <a:r>
              <a:rPr kumimoji="0" lang="da-DK" altLang="da-DK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da-DK" altLang="da-DK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follows</a:t>
            </a:r>
            <a:r>
              <a:rPr kumimoji="0" lang="da-DK" altLang="da-DK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da-DK" altLang="da-DK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localhost</a:t>
            </a:r>
            <a:r>
              <a:rPr kumimoji="0" lang="da-DK" altLang="da-DK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for </a:t>
            </a:r>
            <a:r>
              <a:rPr kumimoji="0" lang="da-DK" altLang="da-DK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your</a:t>
            </a:r>
            <a:r>
              <a:rPr kumimoji="0" lang="da-DK" altLang="da-DK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da-DK" altLang="da-DK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local</a:t>
            </a:r>
            <a:r>
              <a:rPr kumimoji="0" lang="da-DK" altLang="da-DK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da-DK" altLang="da-DK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machine</a:t>
            </a:r>
            <a:r>
              <a:rPr kumimoji="0" lang="da-DK" altLang="da-DK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altLang="da-DK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and the </a:t>
            </a:r>
            <a:r>
              <a:rPr kumimoji="0" lang="da-DK" altLang="da-DK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local</a:t>
            </a:r>
            <a:r>
              <a:rPr kumimoji="0" lang="da-DK" altLang="da-DK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port, </a:t>
            </a:r>
            <a:r>
              <a:rPr kumimoji="0" lang="da-DK" altLang="da-DK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which</a:t>
            </a:r>
            <a:r>
              <a:rPr kumimoji="0" lang="da-DK" altLang="da-DK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in </a:t>
            </a:r>
            <a:r>
              <a:rPr kumimoji="0" lang="da-DK" altLang="da-DK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this</a:t>
            </a:r>
            <a:r>
              <a:rPr kumimoji="0" lang="da-DK" altLang="da-DK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case is </a:t>
            </a:r>
            <a:r>
              <a:rPr kumimoji="0" lang="da-DK" altLang="da-DK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3000</a:t>
            </a:r>
            <a:r>
              <a:rPr kumimoji="0" lang="da-DK" altLang="da-DK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.</a:t>
            </a:r>
            <a:endParaRPr kumimoji="0" lang="da-DK" altLang="da-DK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altLang="da-DK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There</a:t>
            </a:r>
            <a:r>
              <a:rPr kumimoji="0" lang="da-DK" altLang="da-DK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is </a:t>
            </a:r>
            <a:r>
              <a:rPr kumimoji="0" lang="da-DK" altLang="da-DK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one</a:t>
            </a:r>
            <a:r>
              <a:rPr kumimoji="0" lang="da-DK" altLang="da-DK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more </a:t>
            </a:r>
            <a:r>
              <a:rPr kumimoji="0" lang="da-DK" altLang="da-DK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thing</a:t>
            </a:r>
            <a:r>
              <a:rPr kumimoji="0" lang="da-DK" altLang="da-DK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da-DK" altLang="da-DK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you</a:t>
            </a:r>
            <a:r>
              <a:rPr kumimoji="0" lang="da-DK" altLang="da-DK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da-DK" altLang="da-DK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need</a:t>
            </a:r>
            <a:r>
              <a:rPr kumimoji="0" lang="da-DK" altLang="da-DK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to do to </a:t>
            </a:r>
            <a:r>
              <a:rPr kumimoji="0" lang="da-DK" altLang="da-DK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enable</a:t>
            </a:r>
            <a:r>
              <a:rPr kumimoji="0" lang="da-DK" altLang="da-DK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da-DK" altLang="da-DK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this</a:t>
            </a:r>
            <a:r>
              <a:rPr kumimoji="0" lang="da-DK" altLang="da-DK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altLang="da-DK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SSH </a:t>
            </a:r>
            <a:r>
              <a:rPr kumimoji="0" lang="da-DK" altLang="da-DK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doesn’t</a:t>
            </a:r>
            <a:r>
              <a:rPr kumimoji="0" lang="da-DK" altLang="da-DK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by default </a:t>
            </a:r>
            <a:r>
              <a:rPr kumimoji="0" lang="da-DK" altLang="da-DK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allow</a:t>
            </a:r>
            <a:r>
              <a:rPr kumimoji="0" lang="da-DK" altLang="da-DK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da-DK" altLang="da-DK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remote</a:t>
            </a:r>
            <a:r>
              <a:rPr kumimoji="0" lang="da-DK" altLang="da-DK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hosts to </a:t>
            </a:r>
            <a:r>
              <a:rPr kumimoji="0" lang="da-DK" altLang="da-DK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forwarded</a:t>
            </a:r>
            <a:r>
              <a:rPr kumimoji="0" lang="da-DK" altLang="da-DK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ports.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da-DK" altLang="da-DK" sz="1200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altLang="da-DK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To </a:t>
            </a:r>
            <a:r>
              <a:rPr kumimoji="0" lang="da-DK" altLang="da-DK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enable</a:t>
            </a:r>
            <a:r>
              <a:rPr kumimoji="0" lang="da-DK" altLang="da-DK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da-DK" altLang="da-DK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this</a:t>
            </a:r>
            <a:r>
              <a:rPr kumimoji="0" lang="da-DK" altLang="da-DK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open </a:t>
            </a:r>
            <a:r>
              <a:rPr kumimoji="0" lang="da-DK" altLang="da-DK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/</a:t>
            </a:r>
            <a:r>
              <a:rPr kumimoji="0" lang="da-DK" altLang="da-DK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etc</a:t>
            </a:r>
            <a:r>
              <a:rPr kumimoji="0" lang="da-DK" altLang="da-DK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/</a:t>
            </a:r>
            <a:r>
              <a:rPr kumimoji="0" lang="da-DK" altLang="da-DK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ssh</a:t>
            </a:r>
            <a:r>
              <a:rPr kumimoji="0" lang="da-DK" altLang="da-DK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/</a:t>
            </a:r>
            <a:r>
              <a:rPr kumimoji="0" lang="da-DK" altLang="da-DK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sshd_config</a:t>
            </a:r>
            <a:r>
              <a:rPr kumimoji="0" lang="da-DK" altLang="da-DK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and </a:t>
            </a:r>
            <a:r>
              <a:rPr kumimoji="0" lang="da-DK" altLang="da-DK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add</a:t>
            </a:r>
            <a:r>
              <a:rPr kumimoji="0" lang="da-DK" altLang="da-DK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the </a:t>
            </a:r>
            <a:r>
              <a:rPr kumimoji="0" lang="da-DK" altLang="da-DK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following</a:t>
            </a:r>
            <a:r>
              <a:rPr kumimoji="0" lang="da-DK" altLang="da-DK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line </a:t>
            </a:r>
            <a:r>
              <a:rPr kumimoji="0" lang="da-DK" altLang="da-DK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somewhere</a:t>
            </a:r>
            <a:r>
              <a:rPr kumimoji="0" lang="da-DK" altLang="da-DK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in </a:t>
            </a:r>
            <a:r>
              <a:rPr kumimoji="0" lang="da-DK" altLang="da-DK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that</a:t>
            </a:r>
            <a:r>
              <a:rPr kumimoji="0" lang="da-DK" altLang="da-DK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da-DK" altLang="da-DK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config</a:t>
            </a:r>
            <a:r>
              <a:rPr kumimoji="0" lang="da-DK" altLang="da-DK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file.</a:t>
            </a:r>
            <a:endParaRPr kumimoji="0" lang="da-DK" altLang="da-DK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altLang="da-DK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 Unicode MS" panose="020B0604020202020204" pitchFamily="34" charset="-128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altLang="da-DK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GatewayPorts</a:t>
            </a:r>
            <a:r>
              <a:rPr kumimoji="0" lang="da-DK" altLang="da-DK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 </a:t>
            </a:r>
            <a:r>
              <a:rPr kumimoji="0" lang="da-DK" altLang="da-DK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yes</a:t>
            </a:r>
            <a:r>
              <a:rPr kumimoji="0" lang="da-DK" altLang="da-DK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 </a:t>
            </a:r>
            <a:endParaRPr kumimoji="0" lang="da-DK" altLang="da-DK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81571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3893374"/>
          </a:xfrm>
        </p:spPr>
        <p:txBody>
          <a:bodyPr/>
          <a:lstStyle/>
          <a:p>
            <a:r>
              <a:rPr lang="da-DK" sz="1200" b="1" dirty="0"/>
              <a:t>Teknologisk Instituts kompetencer</a:t>
            </a:r>
          </a:p>
          <a:p>
            <a:r>
              <a:rPr lang="da-DK" sz="1200" dirty="0"/>
              <a:t>Byggeri og anlæg</a:t>
            </a:r>
          </a:p>
          <a:p>
            <a:r>
              <a:rPr lang="da-DK" sz="1200" dirty="0"/>
              <a:t>Certificering og kontrol</a:t>
            </a:r>
          </a:p>
          <a:p>
            <a:r>
              <a:rPr lang="da-DK" sz="1200" dirty="0"/>
              <a:t>Energi og klima</a:t>
            </a:r>
          </a:p>
          <a:p>
            <a:r>
              <a:rPr lang="da-DK" sz="1200" dirty="0"/>
              <a:t>Erhvervsudvikling samt </a:t>
            </a:r>
            <a:r>
              <a:rPr lang="da-DK" sz="1200" dirty="0" err="1"/>
              <a:t>iværksætteri</a:t>
            </a:r>
            <a:endParaRPr lang="da-DK" sz="1200" dirty="0"/>
          </a:p>
          <a:p>
            <a:r>
              <a:rPr lang="da-DK" sz="1200" dirty="0"/>
              <a:t>Fødevareteknologi</a:t>
            </a:r>
          </a:p>
          <a:p>
            <a:r>
              <a:rPr lang="da-DK" sz="1200" dirty="0"/>
              <a:t>Industriel produktion og udvikling</a:t>
            </a:r>
          </a:p>
          <a:p>
            <a:r>
              <a:rPr lang="da-DK" sz="1200" dirty="0"/>
              <a:t>Materialer</a:t>
            </a:r>
          </a:p>
          <a:p>
            <a:r>
              <a:rPr lang="da-DK" sz="1200" dirty="0"/>
              <a:t>Kemi og bioteknologi</a:t>
            </a:r>
          </a:p>
          <a:p>
            <a:r>
              <a:rPr lang="da-DK" sz="1200" dirty="0"/>
              <a:t>Prøvning, kalibrering og måling</a:t>
            </a:r>
          </a:p>
          <a:p>
            <a:r>
              <a:rPr lang="da-DK" sz="1200" dirty="0"/>
              <a:t>Transport og logistik</a:t>
            </a:r>
          </a:p>
          <a:p>
            <a:r>
              <a:rPr lang="da-DK" sz="1200" dirty="0"/>
              <a:t>Miljø, arbejdsmiljø og sundhed</a:t>
            </a:r>
          </a:p>
          <a:p>
            <a:r>
              <a:rPr lang="da-DK" sz="1200" dirty="0"/>
              <a:t>Slagteriteknologi</a:t>
            </a:r>
          </a:p>
          <a:p>
            <a:r>
              <a:rPr lang="da-DK" sz="1200" dirty="0"/>
              <a:t>Robotteknologi</a:t>
            </a:r>
          </a:p>
          <a:p>
            <a:r>
              <a:rPr lang="da-DK" sz="1200" dirty="0"/>
              <a:t>Internationalt Center</a:t>
            </a:r>
          </a:p>
          <a:p>
            <a:endParaRPr lang="da-DK" sz="1200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5041095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3954929"/>
          </a:xfrm>
        </p:spPr>
        <p:txBody>
          <a:bodyPr/>
          <a:lstStyle/>
          <a:p>
            <a:r>
              <a:rPr lang="da-DK" dirty="0" smtClean="0"/>
              <a:t>Lav en </a:t>
            </a:r>
            <a:r>
              <a:rPr lang="da-DK" dirty="0" err="1" smtClean="0"/>
              <a:t>ssh</a:t>
            </a:r>
            <a:r>
              <a:rPr lang="da-DK" dirty="0" smtClean="0"/>
              <a:t> opkobling til lokal </a:t>
            </a:r>
            <a:r>
              <a:rPr lang="da-DK" dirty="0" err="1" smtClean="0"/>
              <a:t>Raspberry</a:t>
            </a:r>
            <a:r>
              <a:rPr lang="da-DK" dirty="0" smtClean="0"/>
              <a:t> på IP ???.???.???.???</a:t>
            </a:r>
          </a:p>
          <a:p>
            <a:endParaRPr lang="da-DK" dirty="0"/>
          </a:p>
          <a:p>
            <a:r>
              <a:rPr lang="da-DK" dirty="0" err="1" smtClean="0"/>
              <a:t>ssh</a:t>
            </a:r>
            <a:r>
              <a:rPr lang="da-DK" dirty="0" smtClean="0"/>
              <a:t> &lt;user&gt;@&lt;ip&gt;</a:t>
            </a:r>
          </a:p>
          <a:p>
            <a:r>
              <a:rPr lang="da-DK" dirty="0" err="1"/>
              <a:t>ssh</a:t>
            </a:r>
            <a:r>
              <a:rPr lang="da-DK" dirty="0"/>
              <a:t> </a:t>
            </a:r>
            <a:r>
              <a:rPr lang="da-DK" dirty="0" smtClean="0"/>
              <a:t>–p &lt;</a:t>
            </a:r>
            <a:r>
              <a:rPr lang="da-DK" dirty="0" err="1" smtClean="0"/>
              <a:t>portnr</a:t>
            </a:r>
            <a:r>
              <a:rPr lang="da-DK" dirty="0" smtClean="0"/>
              <a:t>&gt; &lt;user</a:t>
            </a:r>
            <a:r>
              <a:rPr lang="da-DK" dirty="0"/>
              <a:t>&gt;@&lt;ip</a:t>
            </a:r>
            <a:r>
              <a:rPr lang="da-DK" dirty="0" smtClean="0"/>
              <a:t>&gt;</a:t>
            </a:r>
          </a:p>
          <a:p>
            <a:r>
              <a:rPr lang="da-DK" dirty="0" err="1" smtClean="0"/>
              <a:t>ssh</a:t>
            </a:r>
            <a:r>
              <a:rPr lang="da-DK" dirty="0" smtClean="0"/>
              <a:t> &lt;ip&gt; #aktuel bruger</a:t>
            </a:r>
          </a:p>
          <a:p>
            <a:endParaRPr lang="da-DK" dirty="0"/>
          </a:p>
          <a:p>
            <a:r>
              <a:rPr lang="da-DK" dirty="0" smtClean="0"/>
              <a:t>Opsæt </a:t>
            </a:r>
            <a:r>
              <a:rPr lang="da-DK" dirty="0" err="1" smtClean="0"/>
              <a:t>ssh</a:t>
            </a:r>
            <a:r>
              <a:rPr lang="da-DK" dirty="0" smtClean="0"/>
              <a:t> således at ”naboens” </a:t>
            </a:r>
            <a:r>
              <a:rPr lang="da-DK" dirty="0" err="1" smtClean="0"/>
              <a:t>webserver</a:t>
            </a:r>
            <a:r>
              <a:rPr lang="da-DK" dirty="0" smtClean="0"/>
              <a:t> kan ses på : </a:t>
            </a:r>
            <a:r>
              <a:rPr lang="da-DK" dirty="0" smtClean="0">
                <a:hlinkClick r:id="rId2"/>
              </a:rPr>
              <a:t>http://127.0.0.1:8080</a:t>
            </a:r>
            <a:endParaRPr lang="da-DK" dirty="0" smtClean="0"/>
          </a:p>
          <a:p>
            <a:endParaRPr lang="da-DK" dirty="0" smtClean="0"/>
          </a:p>
          <a:p>
            <a:endParaRPr lang="da-DK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64162648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2108269"/>
          </a:xfrm>
        </p:spPr>
        <p:txBody>
          <a:bodyPr/>
          <a:lstStyle/>
          <a:p>
            <a:r>
              <a:rPr lang="da-DK" dirty="0"/>
              <a:t>Skrives på </a:t>
            </a:r>
            <a:r>
              <a:rPr lang="da-DK" dirty="0" err="1"/>
              <a:t>localhost</a:t>
            </a:r>
            <a:endParaRPr lang="da-DK" dirty="0" smtClean="0"/>
          </a:p>
          <a:p>
            <a:r>
              <a:rPr lang="da-DK" dirty="0" err="1" smtClean="0"/>
              <a:t>ssh</a:t>
            </a:r>
            <a:r>
              <a:rPr lang="da-DK" dirty="0" smtClean="0"/>
              <a:t> –L 8080:localhost:80 </a:t>
            </a:r>
            <a:r>
              <a:rPr lang="da-DK" dirty="0" smtClean="0">
                <a:hlinkClick r:id="rId2"/>
              </a:rPr>
              <a:t>pi@192.168.43.221</a:t>
            </a:r>
            <a:endParaRPr lang="da-DK" dirty="0" smtClean="0"/>
          </a:p>
          <a:p>
            <a:endParaRPr lang="da-DK" dirty="0"/>
          </a:p>
          <a:p>
            <a:r>
              <a:rPr lang="da-DK" dirty="0" smtClean="0"/>
              <a:t>Her kan </a:t>
            </a:r>
            <a:r>
              <a:rPr lang="da-DK" dirty="0" err="1" smtClean="0"/>
              <a:t>localhost</a:t>
            </a:r>
            <a:r>
              <a:rPr lang="da-DK" dirty="0" smtClean="0"/>
              <a:t> se </a:t>
            </a:r>
            <a:r>
              <a:rPr lang="da-DK" dirty="0" err="1" smtClean="0"/>
              <a:t>webserver</a:t>
            </a:r>
            <a:r>
              <a:rPr lang="da-DK" dirty="0" smtClean="0"/>
              <a:t> på 192.168.43.221 ved at skrive htth:127.0.0.1:8080</a:t>
            </a:r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 smtClean="0"/>
              <a:t>Port </a:t>
            </a:r>
            <a:r>
              <a:rPr lang="da-DK" dirty="0" err="1" smtClean="0"/>
              <a:t>forwarding</a:t>
            </a:r>
            <a:r>
              <a:rPr lang="da-DK" dirty="0" smtClean="0"/>
              <a:t> eksempel</a:t>
            </a:r>
          </a:p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5025874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2846933"/>
          </a:xfrm>
        </p:spPr>
        <p:txBody>
          <a:bodyPr/>
          <a:lstStyle/>
          <a:p>
            <a:pPr marL="0" indent="0">
              <a:buNone/>
            </a:pPr>
            <a:r>
              <a:rPr lang="da-DK" dirty="0" smtClean="0"/>
              <a:t>Skrives på </a:t>
            </a:r>
            <a:r>
              <a:rPr lang="da-DK" dirty="0" err="1" smtClean="0"/>
              <a:t>localhost</a:t>
            </a:r>
            <a:endParaRPr lang="da-DK" dirty="0" smtClean="0"/>
          </a:p>
          <a:p>
            <a:pPr marL="0" indent="0">
              <a:buNone/>
            </a:pPr>
            <a:r>
              <a:rPr lang="da-DK" dirty="0" err="1" smtClean="0"/>
              <a:t>ssh</a:t>
            </a:r>
            <a:r>
              <a:rPr lang="da-DK" dirty="0" smtClean="0"/>
              <a:t> –R </a:t>
            </a:r>
            <a:r>
              <a:rPr lang="da-DK" dirty="0"/>
              <a:t>8080:localhost:80 </a:t>
            </a:r>
            <a:r>
              <a:rPr lang="da-DK" dirty="0" smtClean="0">
                <a:hlinkClick r:id="rId2"/>
              </a:rPr>
              <a:t>pi@192.168.43.221</a:t>
            </a:r>
            <a:endParaRPr lang="da-DK" dirty="0" smtClean="0"/>
          </a:p>
          <a:p>
            <a:pPr marL="0" indent="0">
              <a:buNone/>
            </a:pPr>
            <a:endParaRPr lang="da-DK" dirty="0"/>
          </a:p>
          <a:p>
            <a:pPr marL="0" indent="0">
              <a:buNone/>
            </a:pPr>
            <a:r>
              <a:rPr lang="da-DK" dirty="0"/>
              <a:t>Her kan 192.168.43.221 </a:t>
            </a:r>
            <a:r>
              <a:rPr lang="da-DK" dirty="0" smtClean="0"/>
              <a:t>se </a:t>
            </a:r>
            <a:r>
              <a:rPr lang="da-DK" dirty="0" err="1"/>
              <a:t>webserver</a:t>
            </a:r>
            <a:r>
              <a:rPr lang="da-DK" dirty="0"/>
              <a:t> på </a:t>
            </a:r>
            <a:r>
              <a:rPr lang="da-DK" dirty="0" err="1"/>
              <a:t>localhost</a:t>
            </a:r>
            <a:r>
              <a:rPr lang="da-DK" dirty="0"/>
              <a:t> </a:t>
            </a:r>
            <a:r>
              <a:rPr lang="da-DK" dirty="0" smtClean="0"/>
              <a:t>ved </a:t>
            </a:r>
            <a:r>
              <a:rPr lang="da-DK" dirty="0"/>
              <a:t>at skrive htth:127.0.0.1:8080</a:t>
            </a:r>
          </a:p>
          <a:p>
            <a:pPr marL="0" indent="0">
              <a:buNone/>
            </a:pPr>
            <a:endParaRPr lang="da-DK" dirty="0"/>
          </a:p>
          <a:p>
            <a:pPr marL="0" indent="0">
              <a:buNone/>
            </a:pPr>
            <a:endParaRPr lang="da-DK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 err="1" smtClean="0"/>
              <a:t>Reverse</a:t>
            </a:r>
            <a:r>
              <a:rPr lang="da-DK" dirty="0" smtClean="0"/>
              <a:t> tunnel – </a:t>
            </a:r>
            <a:r>
              <a:rPr lang="da-DK" dirty="0" err="1" smtClean="0"/>
              <a:t>remote</a:t>
            </a:r>
            <a:r>
              <a:rPr lang="da-DK" dirty="0" smtClean="0"/>
              <a:t> port </a:t>
            </a:r>
            <a:r>
              <a:rPr lang="da-DK" dirty="0" err="1" smtClean="0"/>
              <a:t>forwarding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51151609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3216265"/>
          </a:xfrm>
        </p:spPr>
        <p:txBody>
          <a:bodyPr/>
          <a:lstStyle/>
          <a:p>
            <a:r>
              <a:rPr lang="da-DK" dirty="0">
                <a:hlinkClick r:id="rId2"/>
              </a:rPr>
              <a:t>https://toic.org/blog/2009/reverse-ssh-port-forwarding</a:t>
            </a:r>
            <a:r>
              <a:rPr lang="da-DK" dirty="0" smtClean="0">
                <a:hlinkClick r:id="rId2"/>
              </a:rPr>
              <a:t>/</a:t>
            </a:r>
            <a:endParaRPr lang="da-DK" dirty="0" smtClean="0"/>
          </a:p>
          <a:p>
            <a:endParaRPr lang="da-DK" dirty="0" smtClean="0"/>
          </a:p>
          <a:p>
            <a:r>
              <a:rPr lang="da-DK" dirty="0" smtClean="0"/>
              <a:t>***</a:t>
            </a:r>
            <a:endParaRPr lang="da-DK" dirty="0"/>
          </a:p>
          <a:p>
            <a:r>
              <a:rPr lang="da-DK" dirty="0">
                <a:hlinkClick r:id="rId3"/>
              </a:rPr>
              <a:t>https://</a:t>
            </a:r>
            <a:r>
              <a:rPr lang="da-DK" dirty="0" smtClean="0">
                <a:hlinkClick r:id="rId3"/>
              </a:rPr>
              <a:t>blog.trackets.com/2014/05/17/ssh-tunnel-local-and-remote-port-forwarding-explained-with-examples.html</a:t>
            </a:r>
            <a:endParaRPr lang="da-DK" dirty="0" smtClean="0"/>
          </a:p>
          <a:p>
            <a:r>
              <a:rPr lang="da-DK" dirty="0" smtClean="0"/>
              <a:t>***</a:t>
            </a:r>
          </a:p>
          <a:p>
            <a:endParaRPr lang="da-DK" dirty="0"/>
          </a:p>
          <a:p>
            <a:endParaRPr lang="da-DK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 smtClean="0"/>
              <a:t>Dokumentation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99748224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2539157"/>
          </a:xfrm>
        </p:spPr>
        <p:txBody>
          <a:bodyPr/>
          <a:lstStyle/>
          <a:p>
            <a:r>
              <a:rPr lang="da-DK" dirty="0" err="1" smtClean="0"/>
              <a:t>Raspberry</a:t>
            </a:r>
            <a:r>
              <a:rPr lang="da-DK" dirty="0" smtClean="0"/>
              <a:t> PI 3</a:t>
            </a:r>
          </a:p>
          <a:p>
            <a:r>
              <a:rPr lang="da-DK" dirty="0" smtClean="0"/>
              <a:t>Navio2</a:t>
            </a:r>
          </a:p>
          <a:p>
            <a:r>
              <a:rPr lang="da-DK" dirty="0" smtClean="0"/>
              <a:t>Google Cloud VM</a:t>
            </a:r>
          </a:p>
          <a:p>
            <a:r>
              <a:rPr lang="da-DK" dirty="0" smtClean="0"/>
              <a:t>Video stream</a:t>
            </a:r>
          </a:p>
          <a:p>
            <a:r>
              <a:rPr lang="da-DK" dirty="0" smtClean="0"/>
              <a:t>Online Apache2 server på drone1</a:t>
            </a:r>
          </a:p>
          <a:p>
            <a:r>
              <a:rPr lang="da-DK" dirty="0" smtClean="0"/>
              <a:t>Alt forbundet sammen via SSH port </a:t>
            </a:r>
            <a:r>
              <a:rPr lang="da-DK" dirty="0" err="1" smtClean="0"/>
              <a:t>forwarding</a:t>
            </a:r>
            <a:r>
              <a:rPr lang="da-DK" dirty="0" smtClean="0"/>
              <a:t> og </a:t>
            </a:r>
            <a:r>
              <a:rPr lang="da-DK" dirty="0" err="1" smtClean="0"/>
              <a:t>reverse</a:t>
            </a:r>
            <a:r>
              <a:rPr lang="da-DK" dirty="0" smtClean="0"/>
              <a:t> tunnels</a:t>
            </a:r>
            <a:endParaRPr lang="da-DK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 smtClean="0"/>
              <a:t>Drone1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4251391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3123932"/>
          </a:xfrm>
        </p:spPr>
        <p:txBody>
          <a:bodyPr/>
          <a:lstStyle/>
          <a:p>
            <a:r>
              <a:rPr lang="da-DK" sz="1000" dirty="0" err="1" smtClean="0"/>
              <a:t>Toolchain</a:t>
            </a:r>
            <a:r>
              <a:rPr lang="da-DK" sz="1000" dirty="0"/>
              <a:t> </a:t>
            </a:r>
            <a:r>
              <a:rPr lang="da-DK" sz="1000" dirty="0" smtClean="0"/>
              <a:t>– </a:t>
            </a:r>
            <a:r>
              <a:rPr lang="da-DK" sz="1000" dirty="0" err="1" smtClean="0"/>
              <a:t>Buildroot</a:t>
            </a:r>
            <a:endParaRPr lang="da-DK" sz="1000" dirty="0" smtClean="0"/>
          </a:p>
          <a:p>
            <a:r>
              <a:rPr lang="da-DK" sz="1000" dirty="0" smtClean="0"/>
              <a:t>Memory-</a:t>
            </a:r>
            <a:r>
              <a:rPr lang="da-DK" sz="1000" dirty="0" err="1" smtClean="0"/>
              <a:t>Map</a:t>
            </a:r>
            <a:endParaRPr lang="da-DK" sz="1000" dirty="0" smtClean="0"/>
          </a:p>
          <a:p>
            <a:r>
              <a:rPr lang="da-DK" sz="1000" dirty="0">
                <a:hlinkClick r:id="rId2"/>
              </a:rPr>
              <a:t>https://</a:t>
            </a:r>
            <a:r>
              <a:rPr lang="da-DK" sz="1000" dirty="0" smtClean="0">
                <a:hlinkClick r:id="rId2"/>
              </a:rPr>
              <a:t>en.wikipedia.org/wiki/Buildroot</a:t>
            </a:r>
            <a:endParaRPr lang="da-DK" sz="1000" dirty="0" smtClean="0"/>
          </a:p>
          <a:p>
            <a:r>
              <a:rPr lang="da-DK" sz="1000" dirty="0">
                <a:hlinkClick r:id="rId3"/>
              </a:rPr>
              <a:t>https://buildroot.org</a:t>
            </a:r>
            <a:r>
              <a:rPr lang="da-DK" sz="1000" dirty="0" smtClean="0">
                <a:hlinkClick r:id="rId3"/>
              </a:rPr>
              <a:t>/</a:t>
            </a:r>
            <a:endParaRPr lang="da-DK" sz="1000" dirty="0" smtClean="0"/>
          </a:p>
          <a:p>
            <a:endParaRPr lang="da-DK" sz="1000" dirty="0" smtClean="0"/>
          </a:p>
          <a:p>
            <a:r>
              <a:rPr lang="da-DK" sz="1000" dirty="0" err="1" smtClean="0"/>
              <a:t>Buildroot</a:t>
            </a:r>
            <a:endParaRPr lang="da-DK" sz="1000" dirty="0"/>
          </a:p>
          <a:p>
            <a:r>
              <a:rPr lang="da-DK" sz="1000" dirty="0" smtClean="0"/>
              <a:t>Filsystem, </a:t>
            </a:r>
            <a:r>
              <a:rPr lang="da-DK" sz="1000" dirty="0" err="1" smtClean="0"/>
              <a:t>linux</a:t>
            </a:r>
            <a:r>
              <a:rPr lang="da-DK" sz="1000" dirty="0" smtClean="0"/>
              <a:t> kerne og </a:t>
            </a:r>
            <a:r>
              <a:rPr lang="da-DK" sz="1000" dirty="0" err="1" smtClean="0"/>
              <a:t>bootloader</a:t>
            </a:r>
            <a:endParaRPr lang="da-DK" sz="1000" dirty="0" smtClean="0"/>
          </a:p>
          <a:p>
            <a:endParaRPr lang="da-DK" sz="1000" dirty="0" smtClean="0"/>
          </a:p>
          <a:p>
            <a:r>
              <a:rPr lang="da-DK" sz="1000" dirty="0" smtClean="0"/>
              <a:t>PLUS</a:t>
            </a:r>
          </a:p>
          <a:p>
            <a:r>
              <a:rPr lang="da-DK" sz="1000" dirty="0" smtClean="0"/>
              <a:t>Stor sikkerhed</a:t>
            </a:r>
          </a:p>
          <a:p>
            <a:r>
              <a:rPr lang="da-DK" sz="1000" dirty="0" smtClean="0"/>
              <a:t>Tjek på den samlede installation</a:t>
            </a:r>
          </a:p>
          <a:p>
            <a:endParaRPr lang="da-DK" sz="1000" dirty="0"/>
          </a:p>
          <a:p>
            <a:r>
              <a:rPr lang="da-DK" sz="1000" dirty="0" smtClean="0"/>
              <a:t>MINUS</a:t>
            </a:r>
          </a:p>
          <a:p>
            <a:r>
              <a:rPr lang="da-DK" sz="1000" dirty="0" smtClean="0"/>
              <a:t>Tidskrævende vedligeholdelse</a:t>
            </a:r>
          </a:p>
          <a:p>
            <a:r>
              <a:rPr lang="da-DK" sz="1000" dirty="0" smtClean="0"/>
              <a:t>Pris</a:t>
            </a:r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 smtClean="0"/>
              <a:t>Før </a:t>
            </a:r>
            <a:r>
              <a:rPr lang="da-DK" dirty="0" err="1" smtClean="0"/>
              <a:t>Raspberry</a:t>
            </a:r>
            <a:r>
              <a:rPr lang="da-DK" dirty="0" smtClean="0"/>
              <a:t> PI</a:t>
            </a:r>
            <a:endParaRPr lang="da-DK" dirty="0"/>
          </a:p>
        </p:txBody>
      </p:sp>
      <p:pic>
        <p:nvPicPr>
          <p:cNvPr id="4" name="Billed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52" y="915566"/>
            <a:ext cx="4680520" cy="4030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453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ext Placeholder 2"/>
          <p:cNvSpPr>
            <a:spLocks noGrp="1"/>
          </p:cNvSpPr>
          <p:nvPr>
            <p:ph type="body" sz="quarter" idx="12"/>
          </p:nvPr>
        </p:nvSpPr>
        <p:spPr bwMode="auto">
          <a:xfrm>
            <a:off x="285750" y="776114"/>
            <a:ext cx="8535987" cy="69249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numCol="1" anchor="t" anchorCtr="0" compatLnSpc="1">
            <a:prstTxWarp prst="textNoShape">
              <a:avLst/>
            </a:prstTxWarp>
          </a:bodyPr>
          <a:lstStyle/>
          <a:p>
            <a:r>
              <a:rPr lang="da-DK" altLang="da-DK" dirty="0">
                <a:ea typeface="MS PGothic" panose="020B0600070205080204" pitchFamily="34" charset="-128"/>
                <a:hlinkClick r:id="rId2"/>
              </a:rPr>
              <a:t>https://</a:t>
            </a:r>
            <a:r>
              <a:rPr lang="da-DK" altLang="da-DK" dirty="0" smtClean="0">
                <a:ea typeface="MS PGothic" panose="020B0600070205080204" pitchFamily="34" charset="-128"/>
                <a:hlinkClick r:id="rId2"/>
              </a:rPr>
              <a:t>da.wikipedia.org/wiki/Raspberry_Pi</a:t>
            </a:r>
            <a:endParaRPr lang="da-DK" altLang="da-DK" dirty="0" smtClean="0">
              <a:ea typeface="MS PGothic" panose="020B0600070205080204" pitchFamily="34" charset="-128"/>
            </a:endParaRPr>
          </a:p>
        </p:txBody>
      </p:sp>
      <p:sp>
        <p:nvSpPr>
          <p:cNvPr id="16386" name="Text Placeholder 1"/>
          <p:cNvSpPr>
            <a:spLocks noGrp="1"/>
          </p:cNvSpPr>
          <p:nvPr>
            <p:ph type="body" sz="quarter" idx="10"/>
          </p:nvPr>
        </p:nvSpPr>
        <p:spPr bwMode="auto">
          <a:xfrm>
            <a:off x="285750" y="204788"/>
            <a:ext cx="6191250" cy="9175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r>
              <a:rPr lang="da-DK" altLang="da-DK" dirty="0" err="1" smtClean="0">
                <a:ea typeface="MS PGothic" panose="020B0600070205080204" pitchFamily="34" charset="-128"/>
              </a:rPr>
              <a:t>Raspberry</a:t>
            </a:r>
            <a:r>
              <a:rPr lang="da-DK" altLang="da-DK" dirty="0" smtClean="0">
                <a:ea typeface="MS PGothic" panose="020B0600070205080204" pitchFamily="34" charset="-128"/>
              </a:rPr>
              <a:t> Pi</a:t>
            </a:r>
          </a:p>
        </p:txBody>
      </p:sp>
      <p:pic>
        <p:nvPicPr>
          <p:cNvPr id="2" name="Billed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1275606"/>
            <a:ext cx="5544616" cy="3501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465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K - 16-9 - Alga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Teknologisk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TI -  DK - Kreativitet</Template>
  <TotalTime>15405</TotalTime>
  <Words>2117</Words>
  <Application>Microsoft Office PowerPoint</Application>
  <PresentationFormat>Skærmshow (16:9)</PresentationFormat>
  <Paragraphs>454</Paragraphs>
  <Slides>74</Slides>
  <Notes>1</Notes>
  <HiddenSlides>0</HiddenSlides>
  <MMClips>0</MMClips>
  <ScaleCrop>false</ScaleCrop>
  <HeadingPairs>
    <vt:vector size="6" baseType="variant">
      <vt:variant>
        <vt:lpstr>Benyttede skrifttyper</vt:lpstr>
      </vt:variant>
      <vt:variant>
        <vt:i4>7</vt:i4>
      </vt:variant>
      <vt:variant>
        <vt:lpstr>Tema</vt:lpstr>
      </vt:variant>
      <vt:variant>
        <vt:i4>1</vt:i4>
      </vt:variant>
      <vt:variant>
        <vt:lpstr>Slidetitler</vt:lpstr>
      </vt:variant>
      <vt:variant>
        <vt:i4>74</vt:i4>
      </vt:variant>
    </vt:vector>
  </HeadingPairs>
  <TitlesOfParts>
    <vt:vector size="82" baseType="lpstr">
      <vt:lpstr>Arial Unicode MS</vt:lpstr>
      <vt:lpstr>ＭＳ Ｐゴシック</vt:lpstr>
      <vt:lpstr>ＭＳ Ｐゴシック</vt:lpstr>
      <vt:lpstr>Arial</vt:lpstr>
      <vt:lpstr>Calibri</vt:lpstr>
      <vt:lpstr>Tahoma</vt:lpstr>
      <vt:lpstr>Wingdings</vt:lpstr>
      <vt:lpstr>DK - 16-9 - Algae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</vt:vector>
  </TitlesOfParts>
  <Company>Teknologisk Institut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PowerPoint-præsentation</dc:title>
  <dc:creator>Lars Hansen</dc:creator>
  <cp:lastModifiedBy>Lars Hansen</cp:lastModifiedBy>
  <cp:revision>194</cp:revision>
  <cp:lastPrinted>2017-11-21T09:16:44Z</cp:lastPrinted>
  <dcterms:created xsi:type="dcterms:W3CDTF">2017-02-24T09:13:59Z</dcterms:created>
  <dcterms:modified xsi:type="dcterms:W3CDTF">2017-11-30T06:13:24Z</dcterms:modified>
</cp:coreProperties>
</file>